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4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54.jpg"/><Relationship Id="rId7" Type="http://schemas.openxmlformats.org/officeDocument/2006/relationships/image" Target="../media/image58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image" Target="../media/image55.jpg"/><Relationship Id="rId9" Type="http://schemas.openxmlformats.org/officeDocument/2006/relationships/image" Target="../media/image6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7" Type="http://schemas.openxmlformats.org/officeDocument/2006/relationships/image" Target="../media/image66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g"/><Relationship Id="rId5" Type="http://schemas.openxmlformats.org/officeDocument/2006/relationships/image" Target="../media/image64.jpg"/><Relationship Id="rId4" Type="http://schemas.openxmlformats.org/officeDocument/2006/relationships/image" Target="../media/image63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Project Erasmus +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err="1" smtClean="0"/>
              <a:t>Everithing</a:t>
            </a:r>
            <a:r>
              <a:rPr lang="it-IT" dirty="0" smtClean="0"/>
              <a:t> can be </a:t>
            </a:r>
            <a:r>
              <a:rPr lang="it-IT" dirty="0" err="1" smtClean="0"/>
              <a:t>recycled,except</a:t>
            </a:r>
            <a:r>
              <a:rPr lang="it-IT" dirty="0" smtClean="0"/>
              <a:t> the </a:t>
            </a:r>
            <a:r>
              <a:rPr lang="it-IT" dirty="0" err="1" smtClean="0"/>
              <a:t>earth</a:t>
            </a:r>
            <a:endParaRPr lang="it-IT" dirty="0" smtClean="0"/>
          </a:p>
          <a:p>
            <a:r>
              <a:rPr lang="it-IT" dirty="0" smtClean="0"/>
              <a:t>2019-1-SK01-Ka229-060648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42843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THE LOGO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088" y="106654"/>
            <a:ext cx="6118578" cy="6553792"/>
          </a:xfrm>
        </p:spPr>
      </p:pic>
    </p:spTree>
    <p:extLst>
      <p:ext uri="{BB962C8B-B14F-4D97-AF65-F5344CB8AC3E}">
        <p14:creationId xmlns:p14="http://schemas.microsoft.com/office/powerpoint/2010/main" val="1856862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ACTIVITIES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684868"/>
            <a:ext cx="5475111" cy="4106333"/>
          </a:xfrm>
        </p:spPr>
      </p:pic>
    </p:spTree>
    <p:extLst>
      <p:ext uri="{BB962C8B-B14F-4D97-AF65-F5344CB8AC3E}">
        <p14:creationId xmlns:p14="http://schemas.microsoft.com/office/powerpoint/2010/main" val="1811751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Bill…..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623" y="2366963"/>
            <a:ext cx="3826934" cy="4372504"/>
          </a:xfrm>
        </p:spPr>
      </p:pic>
    </p:spTree>
    <p:extLst>
      <p:ext uri="{BB962C8B-B14F-4D97-AF65-F5344CB8AC3E}">
        <p14:creationId xmlns:p14="http://schemas.microsoft.com/office/powerpoint/2010/main" val="236430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3775" y="79023"/>
            <a:ext cx="10364451" cy="1941688"/>
          </a:xfrm>
        </p:spPr>
        <p:txBody>
          <a:bodyPr>
            <a:normAutofit fontScale="90000"/>
          </a:bodyPr>
          <a:lstStyle/>
          <a:p>
            <a:r>
              <a:rPr lang="en-US" dirty="0"/>
              <a:t>The pupils first recovered the necessary material and then with CDs, paper and glue they built animals. Then from boxes, paper and plastic they built a van and a car!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pic>
        <p:nvPicPr>
          <p:cNvPr id="4" name="Segnaposto contenuto 3" descr="C:\Users\Anna\Desktop\riciclo cd 2.jpg"/>
          <p:cNvPicPr>
            <a:picLocks noGrp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78" y="2119202"/>
            <a:ext cx="2157153" cy="161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magine 4" descr="C:\Users\Anna\Desktop\riciclo cd 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141" y="2020711"/>
            <a:ext cx="1649095" cy="219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magine 5" descr="C:\Users\Anna\Desktop\riciclo cd 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646" y="2048086"/>
            <a:ext cx="2139315" cy="1604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magine 6" descr="C:\Users\Anna\Desktop\cd roberta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099" y="2020711"/>
            <a:ext cx="1913890" cy="255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magine 7" descr="C:\Users\Anna\Desktop\cd samuele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61" y="4573411"/>
            <a:ext cx="2760980" cy="207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 descr="C:\Users\Anna\Desktop\cd cristian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8697" y="4573411"/>
            <a:ext cx="2748915" cy="20612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5416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mtClean="0"/>
              <a:t>Charity Event</a:t>
            </a:r>
            <a:br>
              <a:rPr lang="it-IT" smtClean="0"/>
            </a:br>
            <a:r>
              <a:rPr lang="it-IT" smtClean="0"/>
              <a:t>The Christmas market was organized for the sale of charity with products made with recycled materials: glass, plastic, aluminum, paper, wool, fabrics, wood</a:t>
            </a:r>
            <a:br>
              <a:rPr lang="it-IT" smtClean="0"/>
            </a:br>
            <a:r>
              <a:rPr lang="en-US" smtClean="0"/>
              <a:t> </a:t>
            </a:r>
            <a:r>
              <a:rPr lang="it-IT" smtClean="0"/>
              <a:t/>
            </a:r>
            <a:br>
              <a:rPr lang="it-IT" smtClean="0"/>
            </a:br>
            <a:endParaRPr lang="it-IT" dirty="0"/>
          </a:p>
        </p:txBody>
      </p:sp>
      <p:pic>
        <p:nvPicPr>
          <p:cNvPr id="4" name="Segnaposto contenuto 3" descr="C:\Users\Anna\Desktop\mercatino 1.jpg"/>
          <p:cNvPicPr>
            <a:picLocks noGrp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81688" y="3931266"/>
            <a:ext cx="1396538" cy="1862051"/>
          </a:xfrm>
        </p:spPr>
      </p:pic>
      <p:pic>
        <p:nvPicPr>
          <p:cNvPr id="5" name="Immagine 4" descr="C:\Users\Anna\Desktop\mercatino 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649" y="1770812"/>
            <a:ext cx="1804035" cy="2405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magine 5" descr="C:\Users\Anna\Desktop\mercatino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620" y="2013824"/>
            <a:ext cx="2426970" cy="1819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magine 6" descr="C:\Users\Anna\Desktop\mercatino 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8958" y="2072033"/>
            <a:ext cx="2082165" cy="1560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magine 7" descr="C:\Users\Anna\Desktop\mercatino 5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297" y="4617684"/>
            <a:ext cx="2139315" cy="1604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 descr="C:\Users\Anna\Desktop\mercatino 7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620" y="4383617"/>
            <a:ext cx="1909445" cy="143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 descr="C:\Users\Anna\Desktop\mercatino 8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171" y="4383617"/>
            <a:ext cx="1880235" cy="14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1" y="3166095"/>
            <a:ext cx="2040456" cy="1530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392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darts with </a:t>
            </a:r>
            <a:r>
              <a:rPr lang="it-IT" dirty="0" err="1"/>
              <a:t>sticks</a:t>
            </a:r>
            <a:r>
              <a:rPr lang="it-IT" dirty="0"/>
              <a:t> and </a:t>
            </a:r>
            <a:r>
              <a:rPr lang="it-IT" dirty="0" err="1"/>
              <a:t>paper</a:t>
            </a:r>
            <a:r>
              <a:rPr lang="it-IT" dirty="0"/>
              <a:t/>
            </a:r>
            <a:br>
              <a:rPr lang="it-IT" dirty="0"/>
            </a:br>
            <a:r>
              <a:rPr lang="it-IT" dirty="0"/>
              <a:t> 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270933" y="2367092"/>
            <a:ext cx="11006667" cy="3424107"/>
          </a:xfrm>
        </p:spPr>
        <p:txBody>
          <a:bodyPr/>
          <a:lstStyle/>
          <a:p>
            <a:r>
              <a:rPr lang="it-IT" dirty="0"/>
              <a:t>1-prepare the </a:t>
            </a:r>
            <a:r>
              <a:rPr lang="it-IT" dirty="0" err="1"/>
              <a:t>sticks</a:t>
            </a:r>
            <a:r>
              <a:rPr lang="it-IT" dirty="0"/>
              <a:t> </a:t>
            </a:r>
            <a:r>
              <a:rPr lang="it-IT" dirty="0" err="1"/>
              <a:t>like</a:t>
            </a:r>
            <a:r>
              <a:rPr lang="it-IT" dirty="0"/>
              <a:t> </a:t>
            </a:r>
            <a:r>
              <a:rPr lang="it-IT" dirty="0" err="1"/>
              <a:t>those</a:t>
            </a:r>
            <a:r>
              <a:rPr lang="it-IT" dirty="0"/>
              <a:t> of the </a:t>
            </a:r>
            <a:r>
              <a:rPr lang="it-IT" dirty="0" err="1"/>
              <a:t>skewers</a:t>
            </a:r>
            <a:endParaRPr lang="it-IT" dirty="0"/>
          </a:p>
          <a:p>
            <a:r>
              <a:rPr lang="it-IT" dirty="0"/>
              <a:t>2-fold the </a:t>
            </a:r>
            <a:r>
              <a:rPr lang="it-IT" dirty="0" err="1"/>
              <a:t>paper</a:t>
            </a:r>
            <a:r>
              <a:rPr lang="it-IT" dirty="0"/>
              <a:t> to </a:t>
            </a:r>
            <a:r>
              <a:rPr lang="it-IT" dirty="0" err="1"/>
              <a:t>form</a:t>
            </a:r>
            <a:r>
              <a:rPr lang="it-IT" dirty="0"/>
              <a:t> </a:t>
            </a:r>
            <a:r>
              <a:rPr lang="it-IT" dirty="0" err="1"/>
              <a:t>arrows</a:t>
            </a:r>
            <a:endParaRPr lang="it-IT" dirty="0"/>
          </a:p>
          <a:p>
            <a:r>
              <a:rPr lang="it-IT" dirty="0"/>
              <a:t>3- </a:t>
            </a:r>
            <a:r>
              <a:rPr lang="it-IT" dirty="0" err="1"/>
              <a:t>assemble</a:t>
            </a:r>
            <a:r>
              <a:rPr lang="it-IT" dirty="0"/>
              <a:t> and </a:t>
            </a:r>
            <a:r>
              <a:rPr lang="it-IT" dirty="0" err="1"/>
              <a:t>glue</a:t>
            </a:r>
            <a:r>
              <a:rPr lang="it-IT" dirty="0"/>
              <a:t> with </a:t>
            </a:r>
            <a:r>
              <a:rPr lang="it-IT" dirty="0" err="1"/>
              <a:t>glue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 </a:t>
            </a:r>
          </a:p>
          <a:p>
            <a:endParaRPr lang="it-IT" dirty="0"/>
          </a:p>
        </p:txBody>
      </p:sp>
      <p:pic>
        <p:nvPicPr>
          <p:cNvPr id="4" name="Immagine 3" descr="L'immagine può contenere: test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31" y="3949241"/>
            <a:ext cx="2164715" cy="1623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magine 4" descr="L'immagine può contenere: una o più persone e persone sedut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465" y="4079145"/>
            <a:ext cx="2173605" cy="1630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magine 5" descr="L'immagine può contenere: una o più persone, persone sedute e tabella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289" y="4079145"/>
            <a:ext cx="2164715" cy="1623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magine 6" descr="L'immagine può contenere: 5 persone, persone che sorridono, persone sedute e spazio al chiuso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5948" y="3962576"/>
            <a:ext cx="2147570" cy="1610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1660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Target </a:t>
            </a:r>
            <a:r>
              <a:rPr lang="it-IT" dirty="0" err="1" smtClean="0"/>
              <a:t>shooting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65" y="1644474"/>
            <a:ext cx="1808692" cy="1356519"/>
          </a:xfr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6" y="1644475"/>
            <a:ext cx="1738488" cy="1303866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555" y="1763007"/>
            <a:ext cx="1625601" cy="1219201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00800" y="1763007"/>
            <a:ext cx="1174045" cy="1565393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0155" y="1763007"/>
            <a:ext cx="2109178" cy="2989615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811" y="3418182"/>
            <a:ext cx="2143831" cy="2858441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914" y="3418181"/>
            <a:ext cx="3916931" cy="285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420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Maracas</a:t>
            </a:r>
            <a:endParaRPr lang="it-IT" dirty="0"/>
          </a:p>
        </p:txBody>
      </p:sp>
      <p:pic>
        <p:nvPicPr>
          <p:cNvPr id="4" name="Segnaposto contenuto 3" descr="C:\Users\Anna\Desktop\maracas 1.jpg"/>
          <p:cNvPicPr>
            <a:picLocks noGrp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99" y="2061859"/>
            <a:ext cx="3115734" cy="2137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magine 4" descr="C:\Users\Anna\Desktop\maracas 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4933" y="2214694"/>
            <a:ext cx="2291645" cy="2086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magine 5" descr="C:\Users\Anna\Desktop\maracas 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378" y="2214694"/>
            <a:ext cx="2517422" cy="2077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magine 6" descr="C:\Users\Anna\Desktop\maracas 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96" y="4673600"/>
            <a:ext cx="2523737" cy="1704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magine 7" descr="C:\Users\Anna\Desktop\maracas 5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619" y="4763911"/>
            <a:ext cx="2269913" cy="1614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 descr="C:\Users\Anna\Desktop\maracas 6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794" y="4673601"/>
            <a:ext cx="1888984" cy="1704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 descr="C:\Users\Anna\Desktop\maracas 7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040" y="4425244"/>
            <a:ext cx="2026920" cy="23025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0089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/>
              <a:t>Recycled</a:t>
            </a:r>
            <a:r>
              <a:rPr lang="it-IT" dirty="0"/>
              <a:t> </a:t>
            </a:r>
            <a:r>
              <a:rPr lang="it-IT" dirty="0" err="1"/>
              <a:t>plastic</a:t>
            </a:r>
            <a:r>
              <a:rPr lang="it-IT" dirty="0"/>
              <a:t> </a:t>
            </a:r>
            <a:r>
              <a:rPr lang="it-IT" dirty="0" err="1"/>
              <a:t>bottles</a:t>
            </a:r>
            <a:r>
              <a:rPr lang="it-IT" dirty="0"/>
              <a:t> and </a:t>
            </a:r>
            <a:r>
              <a:rPr lang="it-IT" dirty="0" err="1"/>
              <a:t>recycled</a:t>
            </a:r>
            <a:r>
              <a:rPr lang="it-IT" dirty="0"/>
              <a:t> </a:t>
            </a:r>
            <a:r>
              <a:rPr lang="it-IT" dirty="0" err="1"/>
              <a:t>iron</a:t>
            </a:r>
            <a:r>
              <a:rPr lang="it-IT" dirty="0"/>
              <a:t> </a:t>
            </a:r>
            <a:r>
              <a:rPr lang="it-IT" dirty="0" err="1"/>
              <a:t>wire</a:t>
            </a:r>
            <a:r>
              <a:rPr lang="it-IT" dirty="0"/>
              <a:t/>
            </a:r>
            <a:br>
              <a:rPr lang="it-IT" dirty="0"/>
            </a:br>
            <a:r>
              <a:rPr lang="it-IT" dirty="0"/>
              <a:t> 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451556" y="2367092"/>
            <a:ext cx="10826044" cy="4259486"/>
          </a:xfrm>
        </p:spPr>
        <p:txBody>
          <a:bodyPr/>
          <a:lstStyle/>
          <a:p>
            <a:r>
              <a:rPr lang="it-IT" dirty="0"/>
              <a:t>1-Collect the </a:t>
            </a:r>
            <a:r>
              <a:rPr lang="it-IT" dirty="0" err="1"/>
              <a:t>plastic</a:t>
            </a:r>
            <a:r>
              <a:rPr lang="it-IT" dirty="0"/>
              <a:t> </a:t>
            </a:r>
            <a:r>
              <a:rPr lang="it-IT" dirty="0" err="1"/>
              <a:t>bottles</a:t>
            </a:r>
            <a:r>
              <a:rPr lang="it-IT" dirty="0"/>
              <a:t> of </a:t>
            </a:r>
            <a:r>
              <a:rPr lang="it-IT" dirty="0" err="1"/>
              <a:t>different</a:t>
            </a:r>
            <a:r>
              <a:rPr lang="it-IT" dirty="0"/>
              <a:t> colors and the </a:t>
            </a:r>
            <a:r>
              <a:rPr lang="it-IT" dirty="0" err="1"/>
              <a:t>wire</a:t>
            </a:r>
            <a:r>
              <a:rPr lang="it-IT" dirty="0"/>
              <a:t>.</a:t>
            </a:r>
          </a:p>
          <a:p>
            <a:r>
              <a:rPr lang="it-IT" dirty="0"/>
              <a:t>2-cut the </a:t>
            </a:r>
            <a:r>
              <a:rPr lang="it-IT" dirty="0" err="1"/>
              <a:t>bottles</a:t>
            </a:r>
            <a:r>
              <a:rPr lang="it-IT" dirty="0"/>
              <a:t> to </a:t>
            </a:r>
            <a:r>
              <a:rPr lang="it-IT" dirty="0" err="1"/>
              <a:t>form</a:t>
            </a:r>
            <a:r>
              <a:rPr lang="it-IT" dirty="0"/>
              <a:t> </a:t>
            </a:r>
            <a:r>
              <a:rPr lang="it-IT" dirty="0" err="1"/>
              <a:t>different</a:t>
            </a:r>
            <a:r>
              <a:rPr lang="it-IT" dirty="0"/>
              <a:t> </a:t>
            </a:r>
            <a:r>
              <a:rPr lang="it-IT" dirty="0" err="1"/>
              <a:t>shapes</a:t>
            </a:r>
            <a:r>
              <a:rPr lang="it-IT" dirty="0"/>
              <a:t>.</a:t>
            </a:r>
          </a:p>
          <a:p>
            <a:r>
              <a:rPr lang="it-IT" dirty="0"/>
              <a:t>3-attach </a:t>
            </a:r>
            <a:r>
              <a:rPr lang="it-IT" dirty="0" err="1"/>
              <a:t>them</a:t>
            </a:r>
            <a:r>
              <a:rPr lang="it-IT" dirty="0"/>
              <a:t> to the </a:t>
            </a:r>
            <a:r>
              <a:rPr lang="it-IT" dirty="0" err="1"/>
              <a:t>wire</a:t>
            </a:r>
            <a:r>
              <a:rPr lang="it-IT" dirty="0"/>
              <a:t> and </a:t>
            </a:r>
            <a:r>
              <a:rPr lang="it-IT" dirty="0" err="1"/>
              <a:t>form</a:t>
            </a:r>
            <a:r>
              <a:rPr lang="it-IT" dirty="0"/>
              <a:t> </a:t>
            </a:r>
            <a:r>
              <a:rPr lang="it-IT" dirty="0" err="1"/>
              <a:t>festoons</a:t>
            </a:r>
            <a:endParaRPr lang="it-IT" dirty="0"/>
          </a:p>
          <a:p>
            <a:pPr marL="0" indent="0">
              <a:buNone/>
            </a:pPr>
            <a:r>
              <a:rPr lang="en-US" dirty="0"/>
              <a:t> </a:t>
            </a:r>
            <a:endParaRPr lang="it-IT" dirty="0"/>
          </a:p>
          <a:p>
            <a:endParaRPr lang="it-IT" dirty="0"/>
          </a:p>
        </p:txBody>
      </p:sp>
      <p:pic>
        <p:nvPicPr>
          <p:cNvPr id="4" name="Immagine 3" descr="C:\Users\Anna\Desktop\riciclo 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558" y="3812857"/>
            <a:ext cx="2047240" cy="1535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magine 4" descr="C:\Users\Anna\Desktop\riciclo 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2109" y="3812857"/>
            <a:ext cx="2268114" cy="1535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magine 5" descr="C:\Users\Anna\Desktop\riciclo 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480" y="3825204"/>
            <a:ext cx="1801600" cy="1523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magine 6" descr="C:\Users\Anna\Desktop\riciclo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480" y="5413513"/>
            <a:ext cx="2149264" cy="1523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magine 7" descr="C:\Users\Anna\Desktop\riciclo 5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494" y="3812857"/>
            <a:ext cx="3070860" cy="2303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magine 8" descr="C:\Users\Anna\Desktop\riciclo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9972" y="1322855"/>
            <a:ext cx="3059430" cy="22942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9178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The </a:t>
            </a:r>
            <a:r>
              <a:rPr lang="it-IT" dirty="0" err="1"/>
              <a:t>bird</a:t>
            </a:r>
            <a:r>
              <a:rPr lang="it-IT" dirty="0"/>
              <a:t> </a:t>
            </a:r>
            <a:r>
              <a:rPr lang="it-IT" dirty="0" err="1"/>
              <a:t>built</a:t>
            </a:r>
            <a:r>
              <a:rPr lang="it-IT" dirty="0"/>
              <a:t> with </a:t>
            </a:r>
            <a:r>
              <a:rPr lang="it-IT" dirty="0" err="1"/>
              <a:t>recycled</a:t>
            </a:r>
            <a:r>
              <a:rPr lang="it-IT" dirty="0"/>
              <a:t> </a:t>
            </a:r>
            <a:r>
              <a:rPr lang="it-IT" dirty="0" err="1"/>
              <a:t>wool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248356" y="2367092"/>
            <a:ext cx="11029244" cy="3875664"/>
          </a:xfrm>
        </p:spPr>
        <p:txBody>
          <a:bodyPr/>
          <a:lstStyle/>
          <a:p>
            <a:pPr marL="0" indent="0">
              <a:buNone/>
            </a:pPr>
            <a:r>
              <a:rPr lang="it-IT" dirty="0" err="1"/>
              <a:t>material</a:t>
            </a:r>
            <a:r>
              <a:rPr lang="it-IT" dirty="0"/>
              <a:t>: </a:t>
            </a:r>
            <a:r>
              <a:rPr lang="it-IT" dirty="0" err="1"/>
              <a:t>wool</a:t>
            </a:r>
            <a:r>
              <a:rPr lang="it-IT" dirty="0"/>
              <a:t> and </a:t>
            </a:r>
            <a:r>
              <a:rPr lang="it-IT" dirty="0" err="1"/>
              <a:t>buttons</a:t>
            </a:r>
            <a:r>
              <a:rPr lang="it-IT" dirty="0" smtClean="0"/>
              <a:t>.</a:t>
            </a:r>
          </a:p>
          <a:p>
            <a:pPr marL="0" indent="0">
              <a:buNone/>
            </a:pPr>
            <a:r>
              <a:rPr lang="it-IT" dirty="0" smtClean="0"/>
              <a:t>Method</a:t>
            </a:r>
            <a:r>
              <a:rPr lang="it-IT" dirty="0"/>
              <a:t>:</a:t>
            </a:r>
          </a:p>
          <a:p>
            <a:r>
              <a:rPr lang="it-IT" dirty="0"/>
              <a:t>1-make a </a:t>
            </a:r>
            <a:r>
              <a:rPr lang="it-IT" dirty="0" err="1"/>
              <a:t>braid</a:t>
            </a:r>
            <a:r>
              <a:rPr lang="it-IT" dirty="0"/>
              <a:t> with </a:t>
            </a:r>
            <a:r>
              <a:rPr lang="it-IT" dirty="0" err="1"/>
              <a:t>wool</a:t>
            </a:r>
            <a:r>
              <a:rPr lang="it-IT" dirty="0"/>
              <a:t> and </a:t>
            </a:r>
            <a:r>
              <a:rPr lang="it-IT" dirty="0" err="1"/>
              <a:t>close</a:t>
            </a:r>
            <a:r>
              <a:rPr lang="it-IT" dirty="0"/>
              <a:t> </a:t>
            </a:r>
            <a:r>
              <a:rPr lang="it-IT" dirty="0" err="1"/>
              <a:t>forming</a:t>
            </a:r>
            <a:r>
              <a:rPr lang="it-IT" dirty="0"/>
              <a:t> a </a:t>
            </a:r>
            <a:r>
              <a:rPr lang="it-IT" dirty="0" err="1"/>
              <a:t>bird</a:t>
            </a:r>
            <a:r>
              <a:rPr lang="it-IT" dirty="0"/>
              <a:t>.</a:t>
            </a:r>
          </a:p>
          <a:p>
            <a:r>
              <a:rPr lang="it-IT" dirty="0"/>
              <a:t>2-Tie with the </a:t>
            </a:r>
            <a:r>
              <a:rPr lang="it-IT" dirty="0" err="1"/>
              <a:t>woolen</a:t>
            </a:r>
            <a:r>
              <a:rPr lang="it-IT" dirty="0"/>
              <a:t> </a:t>
            </a:r>
            <a:r>
              <a:rPr lang="it-IT" dirty="0" err="1"/>
              <a:t>thread</a:t>
            </a:r>
            <a:r>
              <a:rPr lang="it-IT" dirty="0"/>
              <a:t> and </a:t>
            </a:r>
            <a:r>
              <a:rPr lang="it-IT" dirty="0" err="1"/>
              <a:t>attach</a:t>
            </a:r>
            <a:r>
              <a:rPr lang="it-IT" dirty="0"/>
              <a:t> the </a:t>
            </a:r>
            <a:r>
              <a:rPr lang="it-IT" dirty="0" err="1"/>
              <a:t>buttons</a:t>
            </a:r>
            <a:r>
              <a:rPr lang="it-IT" dirty="0"/>
              <a:t>.</a:t>
            </a:r>
          </a:p>
          <a:p>
            <a:pPr marL="0" indent="0">
              <a:buNone/>
            </a:pPr>
            <a:r>
              <a:rPr lang="en-US" dirty="0"/>
              <a:t> </a:t>
            </a:r>
            <a:endParaRPr lang="it-IT" dirty="0"/>
          </a:p>
          <a:p>
            <a:endParaRPr lang="it-IT" dirty="0"/>
          </a:p>
        </p:txBody>
      </p:sp>
      <p:pic>
        <p:nvPicPr>
          <p:cNvPr id="4" name="Immagine 3" descr="C:\Users\Anna\Desktop\foto uccellino 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82" y="4606922"/>
            <a:ext cx="1783080" cy="133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magine 4" descr="C:\Users\Anna\Desktop\foto uccellino 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255" y="4516116"/>
            <a:ext cx="1054701" cy="1427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magine 5" descr="C:\Users\Anna\Desktop\foto uccellino 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253" y="4516116"/>
            <a:ext cx="1194858" cy="1390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magine 6" descr="C:\Users\Anna\Desktop\foto uccellino 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498" y="4322442"/>
            <a:ext cx="1216025" cy="16211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0062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Nativity</a:t>
            </a:r>
            <a:r>
              <a:rPr lang="it-IT" dirty="0" smtClean="0"/>
              <a:t> scene with </a:t>
            </a:r>
            <a:r>
              <a:rPr lang="it-IT" dirty="0" err="1" smtClean="0"/>
              <a:t>recycled</a:t>
            </a:r>
            <a:r>
              <a:rPr lang="it-IT" dirty="0" smtClean="0"/>
              <a:t> </a:t>
            </a:r>
            <a:r>
              <a:rPr lang="it-IT" dirty="0" err="1" smtClean="0"/>
              <a:t>material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911" y="2366963"/>
            <a:ext cx="5757333" cy="4124148"/>
          </a:xfrm>
        </p:spPr>
      </p:pic>
    </p:spTree>
    <p:extLst>
      <p:ext uri="{BB962C8B-B14F-4D97-AF65-F5344CB8AC3E}">
        <p14:creationId xmlns:p14="http://schemas.microsoft.com/office/powerpoint/2010/main" val="3328741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Medals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467" y="2366963"/>
            <a:ext cx="5396089" cy="3672593"/>
          </a:xfrm>
        </p:spPr>
      </p:pic>
    </p:spTree>
    <p:extLst>
      <p:ext uri="{BB962C8B-B14F-4D97-AF65-F5344CB8AC3E}">
        <p14:creationId xmlns:p14="http://schemas.microsoft.com/office/powerpoint/2010/main" val="23421616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Chess</a:t>
            </a:r>
            <a:r>
              <a:rPr lang="it-IT" dirty="0" smtClean="0"/>
              <a:t> </a:t>
            </a:r>
            <a:r>
              <a:rPr lang="it-IT" dirty="0" err="1" smtClean="0"/>
              <a:t>Competition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32" y="2005720"/>
            <a:ext cx="3060464" cy="2295348"/>
          </a:xfr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398" y="1990703"/>
            <a:ext cx="3215952" cy="2411964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163" y="1833502"/>
            <a:ext cx="3328106" cy="443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9551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Construction of a </a:t>
            </a:r>
            <a:r>
              <a:rPr lang="it-IT" dirty="0" err="1" smtClean="0"/>
              <a:t>chesseboard</a:t>
            </a:r>
            <a:r>
              <a:rPr lang="it-IT" dirty="0" smtClean="0"/>
              <a:t> with </a:t>
            </a:r>
            <a:r>
              <a:rPr lang="it-IT" dirty="0" err="1" smtClean="0"/>
              <a:t>recycled</a:t>
            </a:r>
            <a:r>
              <a:rPr lang="it-IT" dirty="0" smtClean="0"/>
              <a:t>   </a:t>
            </a:r>
            <a:r>
              <a:rPr lang="it-IT" dirty="0" err="1" smtClean="0"/>
              <a:t>material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169" y="2325447"/>
            <a:ext cx="1758222" cy="2344297"/>
          </a:xfr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4694" y="2038828"/>
            <a:ext cx="1883128" cy="2510837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478" y="2357129"/>
            <a:ext cx="1710698" cy="2280931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676" y="2325447"/>
            <a:ext cx="2792513" cy="209438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53795" y="4324068"/>
            <a:ext cx="1780717" cy="29765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00" y="1943610"/>
            <a:ext cx="2265925" cy="28364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193102" y="4550856"/>
            <a:ext cx="1490133" cy="2522922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351739" y="4259228"/>
            <a:ext cx="2094385" cy="2792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1365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We</a:t>
            </a:r>
            <a:r>
              <a:rPr lang="it-IT" dirty="0" smtClean="0"/>
              <a:t> continue to </a:t>
            </a:r>
            <a:r>
              <a:rPr lang="it-IT" dirty="0" err="1" smtClean="0"/>
              <a:t>assemble</a:t>
            </a:r>
            <a:r>
              <a:rPr lang="it-IT" dirty="0" smtClean="0"/>
              <a:t>….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24" y="1776149"/>
            <a:ext cx="1825954" cy="2434606"/>
          </a:xfr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667" y="1776150"/>
            <a:ext cx="4016539" cy="2434606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490046" y="1503857"/>
            <a:ext cx="2223911" cy="2768496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66" y="4402667"/>
            <a:ext cx="3629423" cy="2088443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577" y="4381500"/>
            <a:ext cx="1986845" cy="2235201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510" y="4402667"/>
            <a:ext cx="3797218" cy="195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8810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142551"/>
          </a:xfrm>
        </p:spPr>
        <p:txBody>
          <a:bodyPr/>
          <a:lstStyle/>
          <a:p>
            <a:r>
              <a:rPr lang="it-IT" dirty="0" smtClean="0"/>
              <a:t>SONG</a:t>
            </a:r>
            <a:br>
              <a:rPr lang="it-IT" dirty="0" smtClean="0"/>
            </a:br>
            <a:r>
              <a:rPr lang="it-IT" dirty="0" smtClean="0"/>
              <a:t>WE </a:t>
            </a:r>
            <a:r>
              <a:rPr lang="it-IT" dirty="0" err="1" smtClean="0"/>
              <a:t>recycle</a:t>
            </a:r>
            <a:r>
              <a:rPr lang="it-IT" dirty="0" smtClean="0"/>
              <a:t> </a:t>
            </a:r>
            <a:r>
              <a:rPr lang="it-IT" dirty="0" err="1" smtClean="0"/>
              <a:t>all</a:t>
            </a:r>
            <a:r>
              <a:rPr lang="it-IT" dirty="0" smtClean="0"/>
              <a:t> </a:t>
            </a:r>
            <a:r>
              <a:rPr lang="it-IT" dirty="0" err="1" smtClean="0"/>
              <a:t>year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913774" y="1761068"/>
            <a:ext cx="10363826" cy="5892800"/>
          </a:xfrm>
        </p:spPr>
        <p:txBody>
          <a:bodyPr/>
          <a:lstStyle/>
          <a:p>
            <a:pPr marL="0" indent="0">
              <a:buNone/>
            </a:pP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recycle</a:t>
            </a:r>
            <a:r>
              <a:rPr lang="it-IT" dirty="0" smtClean="0"/>
              <a:t>  </a:t>
            </a:r>
            <a:r>
              <a:rPr lang="it-IT" dirty="0" err="1" smtClean="0"/>
              <a:t>paper,glass,plastic,metal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And compost</a:t>
            </a:r>
          </a:p>
          <a:p>
            <a:pPr marL="0" indent="0">
              <a:buNone/>
            </a:pPr>
            <a:r>
              <a:rPr lang="it-IT" dirty="0" err="1" smtClean="0"/>
              <a:t>Paper,paper,paper</a:t>
            </a:r>
            <a:endParaRPr lang="it-IT" dirty="0" smtClean="0"/>
          </a:p>
          <a:p>
            <a:pPr marL="0" indent="0">
              <a:buNone/>
            </a:pPr>
            <a:r>
              <a:rPr lang="it-IT" dirty="0" err="1" smtClean="0"/>
              <a:t>Glass,glass,glass</a:t>
            </a:r>
            <a:endParaRPr lang="it-IT" dirty="0" smtClean="0"/>
          </a:p>
          <a:p>
            <a:pPr marL="0" indent="0">
              <a:buNone/>
            </a:pPr>
            <a:r>
              <a:rPr lang="it-IT" dirty="0" err="1" smtClean="0"/>
              <a:t>Plastic,plastic,plastic</a:t>
            </a:r>
            <a:endParaRPr lang="it-IT" dirty="0" smtClean="0"/>
          </a:p>
          <a:p>
            <a:pPr marL="0" indent="0">
              <a:buNone/>
            </a:pPr>
            <a:r>
              <a:rPr lang="it-IT" dirty="0" err="1" smtClean="0"/>
              <a:t>Metal,metal,metal</a:t>
            </a:r>
            <a:endParaRPr lang="it-IT" dirty="0" smtClean="0"/>
          </a:p>
          <a:p>
            <a:pPr marL="0" indent="0">
              <a:buNone/>
            </a:pPr>
            <a:r>
              <a:rPr lang="it-IT" dirty="0" err="1" smtClean="0"/>
              <a:t>Compost,compost,compost</a:t>
            </a:r>
            <a:r>
              <a:rPr lang="it-IT" dirty="0" smtClean="0"/>
              <a:t>….</a:t>
            </a:r>
          </a:p>
          <a:p>
            <a:pPr marL="0" indent="0">
              <a:buNone/>
            </a:pPr>
            <a:r>
              <a:rPr lang="it-IT" dirty="0" err="1" smtClean="0"/>
              <a:t>Paper</a:t>
            </a:r>
            <a:r>
              <a:rPr lang="it-IT" dirty="0" smtClean="0"/>
              <a:t> ,</a:t>
            </a:r>
            <a:r>
              <a:rPr lang="it-IT" dirty="0" err="1" smtClean="0"/>
              <a:t>now</a:t>
            </a:r>
            <a:r>
              <a:rPr lang="it-IT" dirty="0" smtClean="0"/>
              <a:t> </a:t>
            </a:r>
            <a:r>
              <a:rPr lang="it-IT" dirty="0" err="1" smtClean="0"/>
              <a:t>you</a:t>
            </a:r>
            <a:r>
              <a:rPr lang="it-IT" dirty="0" smtClean="0"/>
              <a:t> are a new </a:t>
            </a:r>
            <a:r>
              <a:rPr lang="it-IT" dirty="0" err="1" smtClean="0"/>
              <a:t>lantern</a:t>
            </a:r>
            <a:r>
              <a:rPr lang="it-IT" dirty="0" smtClean="0"/>
              <a:t>!</a:t>
            </a:r>
          </a:p>
          <a:p>
            <a:pPr marL="0" indent="0">
              <a:buNone/>
            </a:pPr>
            <a:r>
              <a:rPr lang="it-IT" dirty="0" smtClean="0"/>
              <a:t>Glass, </a:t>
            </a:r>
            <a:r>
              <a:rPr lang="it-IT" dirty="0" err="1" smtClean="0"/>
              <a:t>now</a:t>
            </a:r>
            <a:r>
              <a:rPr lang="it-IT" dirty="0" smtClean="0"/>
              <a:t> </a:t>
            </a:r>
            <a:r>
              <a:rPr lang="it-IT" dirty="0" err="1" smtClean="0"/>
              <a:t>you</a:t>
            </a:r>
            <a:r>
              <a:rPr lang="it-IT" dirty="0" smtClean="0"/>
              <a:t> are a </a:t>
            </a:r>
            <a:r>
              <a:rPr lang="it-IT" dirty="0" err="1" smtClean="0"/>
              <a:t>great</a:t>
            </a:r>
            <a:r>
              <a:rPr lang="it-IT" dirty="0" smtClean="0"/>
              <a:t> </a:t>
            </a:r>
            <a:r>
              <a:rPr lang="it-IT" dirty="0" err="1" smtClean="0"/>
              <a:t>mirror</a:t>
            </a:r>
            <a:r>
              <a:rPr lang="it-IT" dirty="0" smtClean="0"/>
              <a:t>!</a:t>
            </a:r>
          </a:p>
          <a:p>
            <a:pPr marL="0" indent="0">
              <a:buNone/>
            </a:pPr>
            <a:r>
              <a:rPr lang="it-IT" dirty="0" smtClean="0"/>
              <a:t>Plastic , </a:t>
            </a:r>
            <a:r>
              <a:rPr lang="it-IT" dirty="0" err="1" smtClean="0"/>
              <a:t>now</a:t>
            </a:r>
            <a:r>
              <a:rPr lang="it-IT" dirty="0" smtClean="0"/>
              <a:t> </a:t>
            </a:r>
            <a:r>
              <a:rPr lang="it-IT" dirty="0" err="1" smtClean="0"/>
              <a:t>you</a:t>
            </a:r>
            <a:r>
              <a:rPr lang="it-IT" dirty="0" smtClean="0"/>
              <a:t> are a big park </a:t>
            </a:r>
            <a:r>
              <a:rPr lang="it-IT" dirty="0" err="1" smtClean="0"/>
              <a:t>bench</a:t>
            </a:r>
            <a:r>
              <a:rPr lang="it-IT" dirty="0" smtClean="0"/>
              <a:t>!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94298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Metal, </a:t>
            </a:r>
            <a:r>
              <a:rPr lang="it-IT" dirty="0" err="1" smtClean="0"/>
              <a:t>now</a:t>
            </a:r>
            <a:r>
              <a:rPr lang="it-IT" dirty="0" smtClean="0"/>
              <a:t> </a:t>
            </a:r>
            <a:r>
              <a:rPr lang="it-IT" dirty="0" err="1" smtClean="0"/>
              <a:t>you</a:t>
            </a:r>
            <a:r>
              <a:rPr lang="it-IT" dirty="0" smtClean="0"/>
              <a:t> are a </a:t>
            </a:r>
            <a:r>
              <a:rPr lang="it-IT" dirty="0" err="1" smtClean="0"/>
              <a:t>fantastic</a:t>
            </a:r>
            <a:r>
              <a:rPr lang="it-IT" dirty="0" smtClean="0"/>
              <a:t> car!</a:t>
            </a:r>
          </a:p>
          <a:p>
            <a:pPr marL="0" indent="0">
              <a:buNone/>
            </a:pPr>
            <a:r>
              <a:rPr lang="it-IT" dirty="0" smtClean="0"/>
              <a:t>Compost , </a:t>
            </a:r>
            <a:r>
              <a:rPr lang="it-IT" dirty="0" err="1" smtClean="0"/>
              <a:t>you</a:t>
            </a:r>
            <a:r>
              <a:rPr lang="it-IT" dirty="0" smtClean="0"/>
              <a:t> are life for the </a:t>
            </a:r>
            <a:r>
              <a:rPr lang="it-IT" dirty="0" err="1" smtClean="0"/>
              <a:t>plants</a:t>
            </a:r>
            <a:r>
              <a:rPr lang="it-IT" smtClean="0"/>
              <a:t>!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87172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POEMS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96118" y="1793286"/>
            <a:ext cx="2744168" cy="3586983"/>
          </a:xfr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775672" y="1822357"/>
            <a:ext cx="2744169" cy="352883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819" y="2214691"/>
            <a:ext cx="4058180" cy="2744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031652"/>
      </p:ext>
    </p:extLst>
  </p:cSld>
  <p:clrMapOvr>
    <a:masterClrMapping/>
  </p:clrMapOvr>
</p:sld>
</file>

<file path=ppt/theme/theme1.xml><?xml version="1.0" encoding="utf-8"?>
<a:theme xmlns:a="http://schemas.openxmlformats.org/drawingml/2006/main" name="Goccia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TM04033925[[fn=Goccia]]</Template>
  <TotalTime>57</TotalTime>
  <Words>227</Words>
  <Application>Microsoft Office PowerPoint</Application>
  <PresentationFormat>Widescreen</PresentationFormat>
  <Paragraphs>46</Paragraphs>
  <Slides>19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2" baseType="lpstr">
      <vt:lpstr>Arial</vt:lpstr>
      <vt:lpstr>Tw Cen MT</vt:lpstr>
      <vt:lpstr>Goccia</vt:lpstr>
      <vt:lpstr>Project Erasmus + </vt:lpstr>
      <vt:lpstr>THE LOGO</vt:lpstr>
      <vt:lpstr>ACTIVITIES</vt:lpstr>
      <vt:lpstr>Bill…..</vt:lpstr>
      <vt:lpstr>The pupils first recovered the necessary material and then with CDs, paper and glue they built animals. Then from boxes, paper and plastic they built a van and a car! </vt:lpstr>
      <vt:lpstr>Charity Event The Christmas market was organized for the sale of charity with products made with recycled materials: glass, plastic, aluminum, paper, wool, fabrics, wood   </vt:lpstr>
      <vt:lpstr>darts with sticks and paper  </vt:lpstr>
      <vt:lpstr>Target shooting</vt:lpstr>
      <vt:lpstr>Maracas</vt:lpstr>
      <vt:lpstr>Recycled plastic bottles and recycled iron wire   </vt:lpstr>
      <vt:lpstr>The bird built with recycled wool </vt:lpstr>
      <vt:lpstr>Nativity scene with recycled material</vt:lpstr>
      <vt:lpstr>Medals</vt:lpstr>
      <vt:lpstr>Chess Competition</vt:lpstr>
      <vt:lpstr>Construction of a chesseboard with recycled   material</vt:lpstr>
      <vt:lpstr>We continue to assemble….</vt:lpstr>
      <vt:lpstr>SONG WE recycle all year</vt:lpstr>
      <vt:lpstr>Presentazione standard di PowerPoint</vt:lpstr>
      <vt:lpstr>POEMS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Erasmus +</dc:title>
  <dc:creator>Anna</dc:creator>
  <cp:lastModifiedBy>Anna</cp:lastModifiedBy>
  <cp:revision>9</cp:revision>
  <dcterms:created xsi:type="dcterms:W3CDTF">2020-02-05T09:28:54Z</dcterms:created>
  <dcterms:modified xsi:type="dcterms:W3CDTF">2020-02-07T11:00:13Z</dcterms:modified>
</cp:coreProperties>
</file>