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59" r:id="rId6"/>
    <p:sldId id="267" r:id="rId7"/>
    <p:sldId id="260" r:id="rId8"/>
    <p:sldId id="261" r:id="rId9"/>
    <p:sldId id="262" r:id="rId10"/>
    <p:sldId id="276" r:id="rId11"/>
    <p:sldId id="263" r:id="rId12"/>
    <p:sldId id="264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5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F46"/>
    <a:srgbClr val="540C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8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964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066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961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398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60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92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1609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20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102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47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672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AAB75-7AD0-45C2-AF2E-604879FE6484}" type="datetimeFigureOut">
              <a:rPr lang="it-IT" smtClean="0"/>
              <a:t>07/05/2020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B4367-FA23-4B31-9B47-E10D08FDCD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37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592429"/>
            <a:ext cx="9144000" cy="1700010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0070C0"/>
                </a:solidFill>
                <a:latin typeface="+mn-lt"/>
              </a:rPr>
              <a:t>ISTITUTO COMPRENSIVO «CARDUCCI – GRAMSCI»</a:t>
            </a:r>
            <a:br>
              <a:rPr lang="it-IT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it-IT" sz="3200" b="1" dirty="0">
                <a:solidFill>
                  <a:srgbClr val="FFC000"/>
                </a:solidFill>
                <a:latin typeface="+mn-lt"/>
              </a:rPr>
              <a:t>Plesso «Emanuela Loi»</a:t>
            </a:r>
            <a:br>
              <a:rPr lang="it-IT" sz="8000" b="1" dirty="0">
                <a:solidFill>
                  <a:srgbClr val="FFC000"/>
                </a:solidFill>
                <a:latin typeface="+mn-lt"/>
              </a:rPr>
            </a:b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3999" y="2176530"/>
            <a:ext cx="9783651" cy="2064911"/>
          </a:xfrm>
        </p:spPr>
        <p:txBody>
          <a:bodyPr>
            <a:normAutofit fontScale="62500" lnSpcReduction="20000"/>
          </a:bodyPr>
          <a:lstStyle/>
          <a:p>
            <a:r>
              <a:rPr lang="it-IT" sz="6700" b="1" dirty="0">
                <a:solidFill>
                  <a:srgbClr val="FF0000"/>
                </a:solidFill>
              </a:rPr>
              <a:t>Classe 3^ H</a:t>
            </a:r>
          </a:p>
          <a:p>
            <a:endParaRPr lang="it-IT" sz="3500" dirty="0"/>
          </a:p>
          <a:p>
            <a:pPr algn="just"/>
            <a:r>
              <a:rPr lang="it-IT" sz="5800" b="1" dirty="0">
                <a:solidFill>
                  <a:srgbClr val="00B050"/>
                </a:solidFill>
                <a:latin typeface="Lucida Calligraphy" panose="03010101010101010101" pitchFamily="66" charset="0"/>
              </a:rPr>
              <a:t>Filastrocche e poesie…</a:t>
            </a:r>
          </a:p>
          <a:p>
            <a:pPr algn="r"/>
            <a:r>
              <a:rPr lang="it-IT" sz="5800" b="1" dirty="0">
                <a:solidFill>
                  <a:srgbClr val="00B050"/>
                </a:solidFill>
                <a:latin typeface="Lucida Calligraphy" panose="03010101010101010101" pitchFamily="66" charset="0"/>
              </a:rPr>
              <a:t>sulla Pasqua 2020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935" y="4241441"/>
            <a:ext cx="3302716" cy="2477037"/>
          </a:xfrm>
          <a:prstGeom prst="rect">
            <a:avLst/>
          </a:prstGeom>
        </p:spPr>
      </p:pic>
      <p:pic>
        <p:nvPicPr>
          <p:cNvPr id="5" name="Antonio_Vivaldi_La_Primavera">
            <a:hlinkClick r:id="" action="ppaction://media"/>
            <a:extLst>
              <a:ext uri="{FF2B5EF4-FFF2-40B4-BE49-F238E27FC236}">
                <a16:creationId xmlns:a16="http://schemas.microsoft.com/office/drawing/2014/main" id="{48598F34-E89F-4698-8082-1F94D74EAA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4353" y="637065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Carmelo Scardina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Pasqua 2020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Pasqua quest’anno è una gabbia,</a:t>
            </a:r>
          </a:p>
          <a:p>
            <a:pPr marL="0" indent="0">
              <a:buNone/>
            </a:pPr>
            <a:r>
              <a:rPr lang="it-IT" dirty="0"/>
              <a:t>io sento tanta rabbia,</a:t>
            </a:r>
          </a:p>
          <a:p>
            <a:pPr marL="0" indent="0">
              <a:buNone/>
            </a:pPr>
            <a:r>
              <a:rPr lang="it-IT" dirty="0"/>
              <a:t>con il virus, la crisi e pure la guerra…</a:t>
            </a:r>
          </a:p>
          <a:p>
            <a:pPr marL="0" indent="0">
              <a:buNone/>
            </a:pPr>
            <a:r>
              <a:rPr lang="it-IT" dirty="0"/>
              <a:t>che brutte cose qui sulla Terra!</a:t>
            </a:r>
          </a:p>
          <a:p>
            <a:pPr marL="0" indent="0">
              <a:buNone/>
            </a:pPr>
            <a:r>
              <a:rPr lang="it-IT" dirty="0"/>
              <a:t>Che la risurrezione del Signore</a:t>
            </a:r>
          </a:p>
          <a:p>
            <a:pPr marL="0" indent="0">
              <a:buNone/>
            </a:pPr>
            <a:r>
              <a:rPr lang="it-IT" dirty="0"/>
              <a:t>possa il mondo migliorare</a:t>
            </a:r>
          </a:p>
          <a:p>
            <a:pPr marL="0" indent="0">
              <a:buNone/>
            </a:pPr>
            <a:r>
              <a:rPr lang="it-IT" dirty="0"/>
              <a:t>e portare pace e amore,</a:t>
            </a:r>
          </a:p>
          <a:p>
            <a:pPr marL="0" indent="0">
              <a:buNone/>
            </a:pPr>
            <a:r>
              <a:rPr lang="it-IT" dirty="0"/>
              <a:t>da riempire ogni cuore.</a:t>
            </a:r>
          </a:p>
          <a:p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54644"/>
            <a:ext cx="5181600" cy="3493300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8597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Michelangelo Spanò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83" y="1786988"/>
            <a:ext cx="6082992" cy="4351338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1128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5000">
        <p14:ripple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Giovanni Roccella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sz="37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2020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La pasqua del 2020</a:t>
            </a:r>
          </a:p>
          <a:p>
            <a:pPr marL="0" indent="0">
              <a:buNone/>
            </a:pPr>
            <a:r>
              <a:rPr lang="it-IT" dirty="0"/>
              <a:t>ci ha messi sull’attenti,</a:t>
            </a:r>
          </a:p>
          <a:p>
            <a:pPr marL="0" indent="0">
              <a:buNone/>
            </a:pPr>
            <a:r>
              <a:rPr lang="it-IT" dirty="0"/>
              <a:t>è arrivata una pandemia</a:t>
            </a:r>
          </a:p>
          <a:p>
            <a:pPr marL="0" indent="0">
              <a:buNone/>
            </a:pPr>
            <a:r>
              <a:rPr lang="it-IT" dirty="0"/>
              <a:t>con una grave malattia.</a:t>
            </a:r>
          </a:p>
          <a:p>
            <a:pPr marL="0" indent="0">
              <a:buNone/>
            </a:pPr>
            <a:r>
              <a:rPr lang="it-IT" dirty="0"/>
              <a:t>Per quest’anno ho pensato:</a:t>
            </a:r>
          </a:p>
          <a:p>
            <a:pPr marL="0" indent="0">
              <a:buNone/>
            </a:pPr>
            <a:r>
              <a:rPr lang="it-IT" dirty="0"/>
              <a:t>voglio un uovo colorato,</a:t>
            </a:r>
          </a:p>
          <a:p>
            <a:pPr marL="0" indent="0">
              <a:buNone/>
            </a:pPr>
            <a:r>
              <a:rPr lang="it-IT" dirty="0"/>
              <a:t>i colori dell’arcobaleno</a:t>
            </a:r>
          </a:p>
          <a:p>
            <a:pPr marL="0" indent="0">
              <a:buNone/>
            </a:pPr>
            <a:r>
              <a:rPr lang="it-IT" dirty="0"/>
              <a:t>per portare un po’ il sereno.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721217"/>
            <a:ext cx="5181600" cy="54557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/>
              <a:t>Ad ogni colore voglio dare</a:t>
            </a:r>
          </a:p>
          <a:p>
            <a:pPr marL="0" indent="0">
              <a:buNone/>
            </a:pPr>
            <a:r>
              <a:rPr lang="it-IT" dirty="0"/>
              <a:t>un significato assai speciale:</a:t>
            </a:r>
          </a:p>
          <a:p>
            <a:pPr marL="0" indent="0">
              <a:buNone/>
            </a:pPr>
            <a:r>
              <a:rPr lang="it-IT" dirty="0"/>
              <a:t>il </a:t>
            </a:r>
            <a:r>
              <a:rPr lang="it-IT" b="1" dirty="0">
                <a:solidFill>
                  <a:srgbClr val="7030A0"/>
                </a:solidFill>
              </a:rPr>
              <a:t>viola</a:t>
            </a:r>
            <a:r>
              <a:rPr lang="it-IT" dirty="0"/>
              <a:t> per questa quarantena</a:t>
            </a:r>
          </a:p>
          <a:p>
            <a:pPr marL="0" indent="0">
              <a:buNone/>
            </a:pPr>
            <a:r>
              <a:rPr lang="it-IT" dirty="0"/>
              <a:t>che ci ha uniti in catena,</a:t>
            </a:r>
          </a:p>
          <a:p>
            <a:pPr marL="0" indent="0">
              <a:buNone/>
            </a:pPr>
            <a:r>
              <a:rPr lang="it-IT" dirty="0"/>
              <a:t>il </a:t>
            </a:r>
            <a:r>
              <a:rPr lang="it-IT" b="1" dirty="0">
                <a:solidFill>
                  <a:srgbClr val="00B050"/>
                </a:solidFill>
              </a:rPr>
              <a:t>verde</a:t>
            </a:r>
            <a:r>
              <a:rPr lang="it-IT" dirty="0"/>
              <a:t> per seguire</a:t>
            </a:r>
          </a:p>
          <a:p>
            <a:pPr marL="0" indent="0">
              <a:buNone/>
            </a:pPr>
            <a:r>
              <a:rPr lang="it-IT" dirty="0"/>
              <a:t>le regole del non uscire,</a:t>
            </a:r>
          </a:p>
          <a:p>
            <a:pPr marL="0" indent="0">
              <a:buNone/>
            </a:pPr>
            <a:r>
              <a:rPr lang="it-IT" dirty="0"/>
              <a:t>l’</a:t>
            </a:r>
            <a:r>
              <a:rPr lang="it-IT" b="1" dirty="0">
                <a:solidFill>
                  <a:srgbClr val="FFC000"/>
                </a:solidFill>
              </a:rPr>
              <a:t>arancione</a:t>
            </a:r>
            <a:r>
              <a:rPr lang="it-IT" dirty="0"/>
              <a:t> per poter presto dare</a:t>
            </a:r>
          </a:p>
          <a:p>
            <a:pPr marL="0" indent="0">
              <a:buNone/>
            </a:pPr>
            <a:r>
              <a:rPr lang="it-IT" dirty="0"/>
              <a:t>la speranza di ricominciare,</a:t>
            </a:r>
          </a:p>
          <a:p>
            <a:pPr marL="0" indent="0">
              <a:buNone/>
            </a:pPr>
            <a:r>
              <a:rPr lang="it-IT" dirty="0"/>
              <a:t>il </a:t>
            </a:r>
            <a:r>
              <a:rPr lang="it-IT" b="1" dirty="0">
                <a:solidFill>
                  <a:srgbClr val="FFFF00"/>
                </a:solidFill>
              </a:rPr>
              <a:t>giallo</a:t>
            </a:r>
            <a:r>
              <a:rPr lang="it-IT" dirty="0"/>
              <a:t> per scaldare</a:t>
            </a:r>
          </a:p>
          <a:p>
            <a:pPr marL="0" indent="0">
              <a:buNone/>
            </a:pPr>
            <a:r>
              <a:rPr lang="it-IT" dirty="0"/>
              <a:t>un amico e poterlo abbracciare,</a:t>
            </a:r>
          </a:p>
          <a:p>
            <a:pPr marL="0" indent="0">
              <a:buNone/>
            </a:pPr>
            <a:r>
              <a:rPr lang="it-IT" dirty="0"/>
              <a:t>al </a:t>
            </a:r>
            <a:r>
              <a:rPr lang="it-IT" b="1" dirty="0">
                <a:solidFill>
                  <a:srgbClr val="FF0000"/>
                </a:solidFill>
              </a:rPr>
              <a:t>rosso</a:t>
            </a:r>
            <a:r>
              <a:rPr lang="it-IT" dirty="0"/>
              <a:t> augurale</a:t>
            </a:r>
          </a:p>
          <a:p>
            <a:pPr marL="0" indent="0">
              <a:buNone/>
            </a:pPr>
            <a:r>
              <a:rPr lang="it-IT" dirty="0"/>
              <a:t>il suo significato pasquale,</a:t>
            </a:r>
          </a:p>
          <a:p>
            <a:pPr marL="0" indent="0">
              <a:buNone/>
            </a:pPr>
            <a:r>
              <a:rPr lang="it-IT" dirty="0"/>
              <a:t>e il </a:t>
            </a:r>
            <a:r>
              <a:rPr lang="it-IT" b="1" dirty="0">
                <a:solidFill>
                  <a:schemeClr val="bg2">
                    <a:lumMod val="50000"/>
                  </a:schemeClr>
                </a:solidFill>
              </a:rPr>
              <a:t>grigio</a:t>
            </a:r>
            <a:r>
              <a:rPr lang="it-IT" dirty="0"/>
              <a:t> voglio scacciare</a:t>
            </a:r>
          </a:p>
          <a:p>
            <a:pPr marL="0" indent="0">
              <a:buNone/>
            </a:pPr>
            <a:r>
              <a:rPr lang="it-IT" dirty="0"/>
              <a:t>per potere dimenticare,</a:t>
            </a:r>
          </a:p>
          <a:p>
            <a:pPr marL="0" indent="0">
              <a:buNone/>
            </a:pPr>
            <a:r>
              <a:rPr lang="it-IT" dirty="0"/>
              <a:t>e all’</a:t>
            </a:r>
            <a:r>
              <a:rPr lang="it-IT" b="1" dirty="0">
                <a:solidFill>
                  <a:srgbClr val="0070C0"/>
                </a:solidFill>
              </a:rPr>
              <a:t>azzurro</a:t>
            </a:r>
            <a:r>
              <a:rPr lang="it-IT" dirty="0"/>
              <a:t> nazionale</a:t>
            </a:r>
          </a:p>
          <a:p>
            <a:pPr marL="0" indent="0">
              <a:buNone/>
            </a:pPr>
            <a:r>
              <a:rPr lang="it-IT" dirty="0"/>
              <a:t>la sua pace mondiale.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805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1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1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1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7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3" dur="1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1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1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1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1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5" dur="1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1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1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1" dur="1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1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7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3" dur="1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" dur="1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" dur="1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9" dur="1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" dur="1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" dur="1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5" dur="1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1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" dur="1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" dur="1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1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1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7" dur="1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8" dur="1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1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3" dur="1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4" dur="1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9" dur="1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0" dur="1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1" dur="1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5" dur="1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1" dur="1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2" dur="1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3" dur="1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7" dur="1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9" dur="1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3" dur="1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4" dur="1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9" dur="1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0" dur="1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1" dur="1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5" dur="1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7" dur="1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1" dur="1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2" dur="1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3" dur="1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7" dur="1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8" dur="1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9" dur="1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>
                <a:latin typeface="Lucida Calligraphy" panose="03010101010101010101" pitchFamily="66" charset="0"/>
              </a:rPr>
              <a:t>            </a:t>
            </a:r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Giovanni Roccella                         Ciro Bartolone</a:t>
            </a: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00" y="2601281"/>
            <a:ext cx="4584880" cy="3304337"/>
          </a:xfrm>
          <a:ln w="38100">
            <a:solidFill>
              <a:schemeClr val="tx1"/>
            </a:solidFill>
          </a:ln>
        </p:spPr>
      </p:pic>
      <p:pic>
        <p:nvPicPr>
          <p:cNvPr id="9" name="Segnaposto contenuto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166" y="2614431"/>
            <a:ext cx="4566634" cy="3291187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0681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Ciro Bartolone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sz="2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2020 e il Coronavirus</a:t>
            </a:r>
            <a:endParaRPr lang="it-IT" sz="2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Se devo essere sincero,</a:t>
            </a:r>
          </a:p>
          <a:p>
            <a:pPr marL="0" indent="0">
              <a:buNone/>
            </a:pPr>
            <a:r>
              <a:rPr lang="it-IT" dirty="0"/>
              <a:t>con le notizie che ci sono</a:t>
            </a:r>
          </a:p>
          <a:p>
            <a:pPr marL="0" indent="0">
              <a:buNone/>
            </a:pPr>
            <a:r>
              <a:rPr lang="it-IT" dirty="0"/>
              <a:t>non mi sembra proprio vero</a:t>
            </a:r>
          </a:p>
          <a:p>
            <a:pPr marL="0" indent="0">
              <a:buNone/>
            </a:pPr>
            <a:r>
              <a:rPr lang="it-IT" dirty="0"/>
              <a:t>festeggiar pace e perdono.</a:t>
            </a:r>
          </a:p>
          <a:p>
            <a:pPr marL="0" indent="0">
              <a:buNone/>
            </a:pPr>
            <a:r>
              <a:rPr lang="it-IT" dirty="0"/>
              <a:t>C’è qui in atto una gran guerra,</a:t>
            </a:r>
          </a:p>
          <a:p>
            <a:pPr marL="0" indent="0">
              <a:buNone/>
            </a:pPr>
            <a:r>
              <a:rPr lang="it-IT" dirty="0"/>
              <a:t>una lotta molto dura,</a:t>
            </a:r>
          </a:p>
          <a:p>
            <a:pPr marL="0" indent="0">
              <a:buNone/>
            </a:pPr>
            <a:r>
              <a:rPr lang="it-IT" dirty="0"/>
              <a:t>la teme ormai tutta la Terra,</a:t>
            </a:r>
          </a:p>
          <a:p>
            <a:pPr marL="0" indent="0">
              <a:buNone/>
            </a:pPr>
            <a:r>
              <a:rPr lang="it-IT" dirty="0"/>
              <a:t>perché proprio fa paura.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E ora pensa il buon cristiano:</a:t>
            </a:r>
          </a:p>
          <a:p>
            <a:pPr marL="0" indent="0">
              <a:buNone/>
            </a:pPr>
            <a:r>
              <a:rPr lang="it-IT" dirty="0"/>
              <a:t>“Come posso, orsù esultare,</a:t>
            </a:r>
          </a:p>
          <a:p>
            <a:pPr marL="0" indent="0">
              <a:buNone/>
            </a:pPr>
            <a:r>
              <a:rPr lang="it-IT" dirty="0"/>
              <a:t>se da me tu stai lontano</a:t>
            </a:r>
          </a:p>
          <a:p>
            <a:pPr marL="0" indent="0">
              <a:buNone/>
            </a:pPr>
            <a:r>
              <a:rPr lang="it-IT" dirty="0"/>
              <a:t>e non ti posso più abbracciare?”</a:t>
            </a:r>
          </a:p>
          <a:p>
            <a:pPr marL="0" indent="0">
              <a:buNone/>
            </a:pPr>
            <a:r>
              <a:rPr lang="it-IT" dirty="0"/>
              <a:t>Con la mascherina in viso,</a:t>
            </a:r>
          </a:p>
          <a:p>
            <a:pPr marL="0" indent="0">
              <a:buNone/>
            </a:pPr>
            <a:r>
              <a:rPr lang="it-IT" dirty="0"/>
              <a:t>che nasconde il mio sorriso</a:t>
            </a:r>
          </a:p>
          <a:p>
            <a:pPr marL="0" indent="0">
              <a:buNone/>
            </a:pPr>
            <a:r>
              <a:rPr lang="it-IT" dirty="0"/>
              <a:t>ho scoperto, che tristezza,</a:t>
            </a:r>
          </a:p>
          <a:p>
            <a:pPr marL="0" indent="0">
              <a:buNone/>
            </a:pPr>
            <a:r>
              <a:rPr lang="it-IT" dirty="0"/>
              <a:t>stare senza una carezza!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569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Antonio Gullo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  <a:ln w="38100"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Una Pasqua lontana da tutti</a:t>
            </a:r>
            <a:endParaRPr lang="it-IT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Fossimo tutti così vicini,</a:t>
            </a:r>
          </a:p>
          <a:p>
            <a:pPr marL="0" indent="0">
              <a:buNone/>
            </a:pPr>
            <a:r>
              <a:rPr lang="it-IT" dirty="0"/>
              <a:t>uomini e bambini,</a:t>
            </a:r>
          </a:p>
          <a:p>
            <a:pPr marL="0" indent="0">
              <a:buNone/>
            </a:pPr>
            <a:r>
              <a:rPr lang="it-IT" dirty="0"/>
              <a:t>da girare spalla a spalla</a:t>
            </a:r>
          </a:p>
          <a:p>
            <a:pPr marL="0" indent="0">
              <a:buNone/>
            </a:pPr>
            <a:r>
              <a:rPr lang="it-IT" dirty="0"/>
              <a:t>razza bianca, nera e gialla.</a:t>
            </a:r>
          </a:p>
          <a:p>
            <a:pPr marL="0" indent="0">
              <a:buNone/>
            </a:pPr>
            <a:r>
              <a:rPr lang="it-IT" dirty="0"/>
              <a:t>Tutti insieme sul prato del mondo,</a:t>
            </a:r>
          </a:p>
          <a:p>
            <a:pPr marL="0" indent="0">
              <a:buNone/>
            </a:pPr>
            <a:r>
              <a:rPr lang="it-IT" dirty="0"/>
              <a:t>in un grande girotondo.</a:t>
            </a:r>
          </a:p>
          <a:p>
            <a:pPr marL="0" indent="0">
              <a:buNone/>
            </a:pPr>
            <a:r>
              <a:rPr lang="it-IT" dirty="0"/>
              <a:t>Purtroppo non può essere vero,</a:t>
            </a:r>
          </a:p>
          <a:p>
            <a:pPr marL="0" indent="0">
              <a:buNone/>
            </a:pPr>
            <a:r>
              <a:rPr lang="it-IT" dirty="0"/>
              <a:t>perché è arrivato</a:t>
            </a:r>
          </a:p>
          <a:p>
            <a:pPr marL="0" indent="0">
              <a:buNone/>
            </a:pPr>
            <a:r>
              <a:rPr lang="it-IT" dirty="0"/>
              <a:t>un tipetto velenoso,</a:t>
            </a:r>
          </a:p>
          <a:p>
            <a:pPr marL="0" indent="0">
              <a:buNone/>
            </a:pPr>
            <a:r>
              <a:rPr lang="it-IT" dirty="0"/>
              <a:t>che mai fermo se ne sta:</a:t>
            </a:r>
          </a:p>
          <a:p>
            <a:pPr marL="0" indent="0">
              <a:buNone/>
            </a:pPr>
            <a:r>
              <a:rPr lang="it-IT" dirty="0"/>
              <a:t>invadente e dispettoso,</a:t>
            </a:r>
          </a:p>
          <a:p>
            <a:pPr marL="0" indent="0">
              <a:buNone/>
            </a:pPr>
            <a:r>
              <a:rPr lang="it-IT" dirty="0"/>
              <a:t>noi tutti con prudenza e attenzione</a:t>
            </a:r>
          </a:p>
          <a:p>
            <a:pPr marL="0" indent="0">
              <a:buNone/>
            </a:pPr>
            <a:r>
              <a:rPr lang="it-IT" dirty="0"/>
              <a:t>batteremo questo birbone.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16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6"/>
            <a:ext cx="5181600" cy="768216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Aleandro Girgenti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669701"/>
            <a:ext cx="5181600" cy="55072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Pasqua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 che strana primavera,</a:t>
            </a:r>
          </a:p>
          <a:p>
            <a:pPr marL="0" indent="0">
              <a:buNone/>
            </a:pPr>
            <a:r>
              <a:rPr lang="it-IT" dirty="0"/>
              <a:t>tutti in casa fino a sera!</a:t>
            </a:r>
          </a:p>
          <a:p>
            <a:pPr marL="0" indent="0">
              <a:buNone/>
            </a:pPr>
            <a:r>
              <a:rPr lang="it-IT" dirty="0"/>
              <a:t>Scuola ferma, nostalgia…</a:t>
            </a:r>
          </a:p>
          <a:p>
            <a:pPr marL="0" indent="0">
              <a:buNone/>
            </a:pPr>
            <a:r>
              <a:rPr lang="it-IT" dirty="0"/>
              <a:t>La più bella che ci sia!</a:t>
            </a:r>
          </a:p>
          <a:p>
            <a:pPr marL="0" indent="0">
              <a:buNone/>
            </a:pPr>
            <a:r>
              <a:rPr lang="it-IT" dirty="0"/>
              <a:t>Ma qualcosa posso fare:</a:t>
            </a:r>
          </a:p>
          <a:p>
            <a:pPr marL="0" indent="0">
              <a:buNone/>
            </a:pPr>
            <a:r>
              <a:rPr lang="it-IT" dirty="0"/>
              <a:t>so cantare, disegnare,</a:t>
            </a:r>
          </a:p>
          <a:p>
            <a:pPr marL="0" indent="0">
              <a:buNone/>
            </a:pPr>
            <a:r>
              <a:rPr lang="it-IT" dirty="0"/>
              <a:t>ho i miei libri da sfogliare,</a:t>
            </a:r>
          </a:p>
          <a:p>
            <a:pPr marL="0" indent="0">
              <a:buNone/>
            </a:pPr>
            <a:r>
              <a:rPr lang="it-IT" dirty="0"/>
              <a:t>tanto tempo per giocare,</a:t>
            </a:r>
          </a:p>
          <a:p>
            <a:pPr marL="0" indent="0">
              <a:buNone/>
            </a:pPr>
            <a:r>
              <a:rPr lang="it-IT" dirty="0"/>
              <a:t>mamma e papà posso aiutare.</a:t>
            </a:r>
          </a:p>
          <a:p>
            <a:pPr marL="0" indent="0">
              <a:buNone/>
            </a:pPr>
            <a:r>
              <a:rPr lang="it-IT" dirty="0"/>
              <a:t>Per sconfiggere la noia</a:t>
            </a:r>
          </a:p>
          <a:p>
            <a:pPr marL="0" indent="0">
              <a:buNone/>
            </a:pPr>
            <a:r>
              <a:rPr lang="it-IT" dirty="0"/>
              <a:t>tiro fuori la mia gioia!</a:t>
            </a:r>
          </a:p>
          <a:p>
            <a:pPr marL="0" indent="0">
              <a:buNone/>
            </a:pPr>
            <a:r>
              <a:rPr lang="it-IT" dirty="0"/>
              <a:t>Poi la Pasqua, evviva, evviva,</a:t>
            </a:r>
          </a:p>
          <a:p>
            <a:pPr marL="0" indent="0">
              <a:buNone/>
            </a:pPr>
            <a:r>
              <a:rPr lang="it-IT" dirty="0"/>
              <a:t>vorrei sapere: quando arriva?</a:t>
            </a:r>
          </a:p>
          <a:p>
            <a:pPr marL="0" indent="0">
              <a:buNone/>
            </a:pPr>
            <a:r>
              <a:rPr lang="it-IT" dirty="0"/>
              <a:t>Apri bene la finestra,</a:t>
            </a:r>
          </a:p>
          <a:p>
            <a:pPr marL="0" indent="0">
              <a:buNone/>
            </a:pPr>
            <a:r>
              <a:rPr lang="it-IT" dirty="0"/>
              <a:t>sentirai campane a festa,</a:t>
            </a:r>
          </a:p>
          <a:p>
            <a:pPr marL="0" indent="0">
              <a:buNone/>
            </a:pPr>
            <a:r>
              <a:rPr lang="it-IT" dirty="0"/>
              <a:t>entrerà dentro il tuo cuore</a:t>
            </a:r>
          </a:p>
          <a:p>
            <a:pPr marL="0" indent="0">
              <a:buNone/>
            </a:pPr>
            <a:r>
              <a:rPr lang="it-IT" dirty="0"/>
              <a:t>tanta pace, tanto amore!</a:t>
            </a:r>
          </a:p>
          <a:p>
            <a:pPr marL="0" indent="0">
              <a:buNone/>
            </a:pPr>
            <a:r>
              <a:rPr lang="it-IT" dirty="0"/>
              <a:t>Auguri!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429555"/>
            <a:ext cx="5181600" cy="4747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Lezione… al tempo del Coronavirus</a:t>
            </a:r>
            <a:endParaRPr lang="it-IT" sz="2400" dirty="0"/>
          </a:p>
          <a:p>
            <a:pPr marL="0" indent="0">
              <a:buNone/>
            </a:pPr>
            <a:r>
              <a:rPr lang="it-IT" sz="2000" dirty="0"/>
              <a:t>C’è chi urla: “Non vi sento!”,</a:t>
            </a:r>
          </a:p>
          <a:p>
            <a:pPr marL="0" indent="0">
              <a:buNone/>
            </a:pPr>
            <a:r>
              <a:rPr lang="it-IT" sz="2000" dirty="0"/>
              <a:t>chi è distratto e non sta attento,</a:t>
            </a:r>
          </a:p>
          <a:p>
            <a:pPr marL="0" indent="0">
              <a:buNone/>
            </a:pPr>
            <a:r>
              <a:rPr lang="it-IT" sz="2000" dirty="0"/>
              <a:t>chi ha il fratellino che lo chiama…</a:t>
            </a:r>
          </a:p>
          <a:p>
            <a:pPr marL="0" indent="0">
              <a:buNone/>
            </a:pPr>
            <a:r>
              <a:rPr lang="it-IT" sz="2000" dirty="0"/>
              <a:t>chi non dice una parola,</a:t>
            </a:r>
          </a:p>
          <a:p>
            <a:pPr marL="0" indent="0">
              <a:buNone/>
            </a:pPr>
            <a:r>
              <a:rPr lang="it-IT" sz="2000" dirty="0"/>
              <a:t>chi disturba come a scuola,</a:t>
            </a:r>
          </a:p>
          <a:p>
            <a:pPr marL="0" indent="0">
              <a:buNone/>
            </a:pPr>
            <a:r>
              <a:rPr lang="it-IT" sz="2000" dirty="0"/>
              <a:t>c’è chi impara, c’è chi insegna,</a:t>
            </a:r>
          </a:p>
          <a:p>
            <a:pPr marL="0" indent="0">
              <a:buNone/>
            </a:pPr>
            <a:r>
              <a:rPr lang="it-IT" sz="2000" dirty="0"/>
              <a:t>c’è chi ascolta e chi s’impegna.</a:t>
            </a:r>
          </a:p>
          <a:p>
            <a:pPr marL="0" indent="0">
              <a:buNone/>
            </a:pPr>
            <a:r>
              <a:rPr lang="it-IT" sz="2000" dirty="0"/>
              <a:t>Tra microfoni e webcam,</a:t>
            </a:r>
          </a:p>
          <a:p>
            <a:pPr marL="0" indent="0">
              <a:buNone/>
            </a:pPr>
            <a:r>
              <a:rPr lang="it-IT" sz="2000" dirty="0"/>
              <a:t>ci parliamo e ci </a:t>
            </a:r>
            <a:r>
              <a:rPr lang="it-IT" sz="2000" dirty="0" err="1"/>
              <a:t>vediam</a:t>
            </a:r>
            <a:r>
              <a:rPr lang="it-IT" sz="2000" dirty="0"/>
              <a:t>,</a:t>
            </a:r>
          </a:p>
          <a:p>
            <a:pPr marL="0" indent="0">
              <a:buNone/>
            </a:pPr>
            <a:r>
              <a:rPr lang="it-IT" sz="2000" dirty="0" err="1"/>
              <a:t>stiam</a:t>
            </a:r>
            <a:r>
              <a:rPr lang="it-IT" sz="2000" dirty="0"/>
              <a:t> vicini anche a distanza…</a:t>
            </a:r>
          </a:p>
          <a:p>
            <a:pPr marL="0" indent="0">
              <a:buNone/>
            </a:pPr>
            <a:r>
              <a:rPr lang="it-IT" sz="2000" dirty="0"/>
              <a:t>La mia classe è nella stanza.</a:t>
            </a:r>
          </a:p>
        </p:txBody>
      </p:sp>
    </p:spTree>
    <p:extLst>
      <p:ext uri="{BB962C8B-B14F-4D97-AF65-F5344CB8AC3E}">
        <p14:creationId xmlns:p14="http://schemas.microsoft.com/office/powerpoint/2010/main" val="20438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5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8" dur="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8" dur="25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3" dur="25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             </a:t>
            </a:r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Aleandro Girgenti                             Sofia Zizzo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  <a:ln w="38100">
            <a:solidFill>
              <a:srgbClr val="002060"/>
            </a:solidFill>
          </a:ln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42" y="2058195"/>
            <a:ext cx="4978758" cy="3886200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83031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24C55A7F-3D32-4B5F-B91B-A127C5718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Sofia Zizzo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85C25AE0-62E2-416E-B8AE-D22F27E161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33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con la corona</a:t>
            </a:r>
            <a:endParaRPr lang="it-IT" sz="33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Quest’anno è arrivata</a:t>
            </a:r>
          </a:p>
          <a:p>
            <a:pPr marL="0" indent="0">
              <a:buNone/>
            </a:pPr>
            <a:r>
              <a:rPr lang="it-IT" dirty="0"/>
              <a:t>la Pasqua con la corona</a:t>
            </a:r>
          </a:p>
          <a:p>
            <a:pPr marL="0" indent="0">
              <a:buNone/>
            </a:pPr>
            <a:r>
              <a:rPr lang="it-IT" dirty="0"/>
              <a:t>e di certo non è un re</a:t>
            </a:r>
          </a:p>
          <a:p>
            <a:pPr marL="0" indent="0">
              <a:buNone/>
            </a:pPr>
            <a:r>
              <a:rPr lang="it-IT" dirty="0"/>
              <a:t>e nemmeno una persona.</a:t>
            </a:r>
          </a:p>
          <a:p>
            <a:pPr marL="0" indent="0">
              <a:buNone/>
            </a:pPr>
            <a:r>
              <a:rPr lang="it-IT" dirty="0"/>
              <a:t>Ma allora, che cos’è?</a:t>
            </a:r>
          </a:p>
          <a:p>
            <a:pPr marL="0" indent="0">
              <a:buNone/>
            </a:pPr>
            <a:r>
              <a:rPr lang="it-IT" dirty="0"/>
              <a:t>È un virus, che ci costringe</a:t>
            </a:r>
          </a:p>
          <a:p>
            <a:pPr marL="0" indent="0">
              <a:buNone/>
            </a:pPr>
            <a:r>
              <a:rPr lang="it-IT" dirty="0"/>
              <a:t>alla quarantena</a:t>
            </a:r>
          </a:p>
          <a:p>
            <a:pPr marL="0" indent="0">
              <a:buNone/>
            </a:pPr>
            <a:r>
              <a:rPr lang="it-IT" dirty="0"/>
              <a:t>e ci allontana dalla famiglia</a:t>
            </a:r>
          </a:p>
          <a:p>
            <a:pPr marL="0" indent="0">
              <a:buNone/>
            </a:pPr>
            <a:r>
              <a:rPr lang="it-IT" dirty="0"/>
              <a:t>e dall’altalena.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396F46CB-7229-4452-831D-56875185F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 fontScale="85000" lnSpcReduction="20000"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È un virus pericoloso,</a:t>
            </a:r>
          </a:p>
          <a:p>
            <a:pPr marL="0" indent="0">
              <a:buNone/>
            </a:pPr>
            <a:r>
              <a:rPr lang="it-IT" dirty="0"/>
              <a:t>invisibile e dispettoso,</a:t>
            </a:r>
          </a:p>
          <a:p>
            <a:pPr marL="0" indent="0">
              <a:buNone/>
            </a:pPr>
            <a:r>
              <a:rPr lang="it-IT" dirty="0"/>
              <a:t>finché in giro c’è questo tipaccio</a:t>
            </a:r>
          </a:p>
          <a:p>
            <a:pPr marL="0" indent="0">
              <a:buNone/>
            </a:pPr>
            <a:r>
              <a:rPr lang="it-IT" dirty="0"/>
              <a:t>niente bacio e niente abbraccio.</a:t>
            </a:r>
          </a:p>
          <a:p>
            <a:pPr marL="0" indent="0">
              <a:buNone/>
            </a:pPr>
            <a:r>
              <a:rPr lang="it-IT" dirty="0"/>
              <a:t>Con prudenza e attenzione</a:t>
            </a:r>
          </a:p>
          <a:p>
            <a:pPr marL="0" indent="0">
              <a:buNone/>
            </a:pPr>
            <a:r>
              <a:rPr lang="it-IT" dirty="0"/>
              <a:t>batteremo l’antipatico birbone.</a:t>
            </a:r>
          </a:p>
          <a:p>
            <a:pPr marL="0" indent="0">
              <a:buNone/>
            </a:pPr>
            <a:r>
              <a:rPr lang="it-IT" dirty="0"/>
              <a:t>Superata questa prova</a:t>
            </a:r>
          </a:p>
          <a:p>
            <a:pPr marL="0" indent="0">
              <a:buNone/>
            </a:pPr>
            <a:r>
              <a:rPr lang="it-IT" dirty="0"/>
              <a:t>usciremo a vita nuova.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0142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75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25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7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Sophia Rovetto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regale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In ogni regione</a:t>
            </a:r>
          </a:p>
          <a:p>
            <a:pPr marL="0" indent="0">
              <a:buNone/>
            </a:pPr>
            <a:r>
              <a:rPr lang="it-IT" dirty="0"/>
              <a:t>c’è tanta confusione</a:t>
            </a:r>
          </a:p>
          <a:p>
            <a:pPr marL="0" indent="0">
              <a:buNone/>
            </a:pPr>
            <a:r>
              <a:rPr lang="it-IT" dirty="0"/>
              <a:t>per il virus con la corona,</a:t>
            </a:r>
          </a:p>
          <a:p>
            <a:pPr marL="0" indent="0">
              <a:buNone/>
            </a:pPr>
            <a:r>
              <a:rPr lang="it-IT" dirty="0"/>
              <a:t>che fa male a ogni persona.</a:t>
            </a:r>
          </a:p>
          <a:p>
            <a:pPr marL="0" indent="0">
              <a:buNone/>
            </a:pPr>
            <a:r>
              <a:rPr lang="it-IT" dirty="0"/>
              <a:t>La Pasqua quest’anno sarà diversa</a:t>
            </a:r>
          </a:p>
          <a:p>
            <a:pPr marL="0" indent="0">
              <a:buNone/>
            </a:pPr>
            <a:r>
              <a:rPr lang="it-IT" dirty="0"/>
              <a:t>non sarà mai più la stessa.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12659"/>
            <a:ext cx="5181600" cy="3577269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53391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Viola Castelli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2020</a:t>
            </a:r>
          </a:p>
          <a:p>
            <a:pPr marL="0" indent="0">
              <a:buNone/>
            </a:pPr>
            <a:endParaRPr lang="it-IT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it-IT" dirty="0"/>
              <a:t>Ho immaginato la Pasqua 2020</a:t>
            </a:r>
          </a:p>
          <a:p>
            <a:pPr marL="0" indent="0">
              <a:buNone/>
            </a:pPr>
            <a:r>
              <a:rPr lang="it-IT" dirty="0"/>
              <a:t>con amici e parenti.</a:t>
            </a:r>
          </a:p>
          <a:p>
            <a:pPr marL="0" indent="0">
              <a:buNone/>
            </a:pPr>
            <a:r>
              <a:rPr lang="it-IT" dirty="0"/>
              <a:t>Ma per colpa di un virus</a:t>
            </a:r>
          </a:p>
          <a:p>
            <a:pPr marL="0" indent="0">
              <a:buNone/>
            </a:pPr>
            <a:r>
              <a:rPr lang="it-IT" dirty="0"/>
              <a:t>chiamato Corona</a:t>
            </a:r>
          </a:p>
          <a:p>
            <a:pPr marL="0" indent="0">
              <a:buNone/>
            </a:pPr>
            <a:r>
              <a:rPr lang="it-IT" dirty="0"/>
              <a:t>nelle nostre case</a:t>
            </a:r>
          </a:p>
          <a:p>
            <a:pPr marL="0" indent="0">
              <a:buNone/>
            </a:pPr>
            <a:r>
              <a:rPr lang="it-IT" dirty="0"/>
              <a:t>rimarremo ancora.</a:t>
            </a:r>
          </a:p>
          <a:p>
            <a:pPr marL="0" indent="0">
              <a:buNone/>
            </a:pPr>
            <a:r>
              <a:rPr lang="it-IT" dirty="0"/>
              <a:t>Con mascherine e guanti</a:t>
            </a:r>
          </a:p>
          <a:p>
            <a:pPr marL="0" indent="0">
              <a:buNone/>
            </a:pPr>
            <a:r>
              <a:rPr lang="it-IT" dirty="0"/>
              <a:t>andremo tutti avanti.</a:t>
            </a:r>
          </a:p>
          <a:p>
            <a:pPr marL="0" indent="0">
              <a:buNone/>
            </a:pPr>
            <a:r>
              <a:rPr lang="it-IT" dirty="0"/>
              <a:t>Non mancheranno</a:t>
            </a:r>
          </a:p>
          <a:p>
            <a:pPr marL="0" indent="0">
              <a:buNone/>
            </a:pPr>
            <a:r>
              <a:rPr lang="it-IT" dirty="0"/>
              <a:t>uova di cioccolato</a:t>
            </a:r>
          </a:p>
          <a:p>
            <a:pPr marL="0" indent="0">
              <a:buNone/>
            </a:pPr>
            <a:r>
              <a:rPr lang="it-IT" dirty="0"/>
              <a:t>con la sorpresa</a:t>
            </a:r>
          </a:p>
          <a:p>
            <a:pPr marL="0" indent="0">
              <a:buNone/>
            </a:pPr>
            <a:r>
              <a:rPr lang="it-IT" dirty="0"/>
              <a:t>di un mondo rinato.</a:t>
            </a:r>
          </a:p>
          <a:p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83794"/>
            <a:ext cx="5181600" cy="3635000"/>
          </a:xfrm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7982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"/>
                            </p:stCondLst>
                            <p:childTnLst>
                              <p:par>
                                <p:cTn id="5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0"/>
                            </p:stCondLst>
                            <p:childTnLst>
                              <p:par>
                                <p:cTn id="6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Marta Scianna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82846"/>
            <a:ext cx="5181600" cy="3636896"/>
          </a:xfrm>
          <a:ln w="38100">
            <a:solidFill>
              <a:srgbClr val="A90F46"/>
            </a:solidFill>
          </a:ln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373487"/>
            <a:ext cx="5181600" cy="580347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2020</a:t>
            </a:r>
            <a:endParaRPr lang="it-IT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Per Pasqua niente</a:t>
            </a:r>
          </a:p>
          <a:p>
            <a:pPr marL="0" indent="0" algn="ctr">
              <a:buNone/>
            </a:pPr>
            <a:r>
              <a:rPr lang="it-IT" dirty="0"/>
              <a:t>pranzi in compagnia</a:t>
            </a:r>
          </a:p>
          <a:p>
            <a:pPr marL="0" indent="0" algn="ctr">
              <a:buNone/>
            </a:pPr>
            <a:r>
              <a:rPr lang="it-IT" dirty="0"/>
              <a:t>siamo isolati</a:t>
            </a:r>
          </a:p>
          <a:p>
            <a:pPr marL="0" indent="0" algn="ctr">
              <a:buNone/>
            </a:pPr>
            <a:r>
              <a:rPr lang="it-IT" dirty="0"/>
              <a:t>e quasi in prigionia.</a:t>
            </a:r>
          </a:p>
          <a:p>
            <a:pPr marL="0" indent="0" algn="ctr">
              <a:buNone/>
            </a:pPr>
            <a:r>
              <a:rPr lang="it-IT" dirty="0"/>
              <a:t>Tutta colpa</a:t>
            </a:r>
          </a:p>
          <a:p>
            <a:pPr marL="0" indent="0" algn="ctr">
              <a:buNone/>
            </a:pPr>
            <a:r>
              <a:rPr lang="it-IT" dirty="0"/>
              <a:t>di un virus cattivo,</a:t>
            </a:r>
          </a:p>
          <a:p>
            <a:pPr marL="0" indent="0" algn="ctr">
              <a:buNone/>
            </a:pPr>
            <a:r>
              <a:rPr lang="it-IT" dirty="0"/>
              <a:t>che è invisibile</a:t>
            </a:r>
          </a:p>
          <a:p>
            <a:pPr marL="0" indent="0" algn="ctr">
              <a:buNone/>
            </a:pPr>
            <a:r>
              <a:rPr lang="it-IT" dirty="0"/>
              <a:t>ma molto attivo.</a:t>
            </a:r>
          </a:p>
          <a:p>
            <a:pPr marL="0" indent="0" algn="ctr">
              <a:buNone/>
            </a:pPr>
            <a:r>
              <a:rPr lang="it-IT" dirty="0"/>
              <a:t>Colpisce grandi e piccini,</a:t>
            </a:r>
          </a:p>
          <a:p>
            <a:pPr marL="0" indent="0" algn="ctr">
              <a:buNone/>
            </a:pPr>
            <a:r>
              <a:rPr lang="it-IT" dirty="0"/>
              <a:t>mamme, nonni, papà</a:t>
            </a:r>
          </a:p>
          <a:p>
            <a:pPr marL="0" indent="0" algn="ctr">
              <a:buNone/>
            </a:pPr>
            <a:r>
              <a:rPr lang="it-IT" dirty="0"/>
              <a:t>e bambini.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57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94 1.48148E-6 L -0.02631 0.04004 C -0.02435 0.04907 -0.02136 0.05393 -0.01823 0.05393 C -0.01459 0.05393 -0.01172 0.04907 -0.00977 0.04004 L 4.16667E-6 1.48148E-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7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Emanuele D’Amato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2020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Oggi è arrivata la Pasqua</a:t>
            </a:r>
          </a:p>
          <a:p>
            <a:pPr marL="0" indent="0">
              <a:buNone/>
            </a:pPr>
            <a:r>
              <a:rPr lang="it-IT" dirty="0"/>
              <a:t>è un giorno di festa,</a:t>
            </a:r>
          </a:p>
          <a:p>
            <a:pPr marL="0" indent="0">
              <a:buNone/>
            </a:pPr>
            <a:r>
              <a:rPr lang="it-IT" dirty="0"/>
              <a:t>anche se quest’anno</a:t>
            </a:r>
          </a:p>
          <a:p>
            <a:pPr marL="0" indent="0">
              <a:buNone/>
            </a:pPr>
            <a:r>
              <a:rPr lang="it-IT" dirty="0"/>
              <a:t>è un po’ maledetta.</a:t>
            </a:r>
          </a:p>
          <a:p>
            <a:pPr marL="0" indent="0">
              <a:buNone/>
            </a:pPr>
            <a:r>
              <a:rPr lang="it-IT" dirty="0"/>
              <a:t>Le rondini volano di qua e di là</a:t>
            </a:r>
          </a:p>
          <a:p>
            <a:pPr marL="0" indent="0">
              <a:buNone/>
            </a:pPr>
            <a:r>
              <a:rPr lang="it-IT" dirty="0"/>
              <a:t>e non portano grandi novità.</a:t>
            </a:r>
          </a:p>
          <a:p>
            <a:pPr marL="0" indent="0">
              <a:buNone/>
            </a:pPr>
            <a:r>
              <a:rPr lang="it-IT" dirty="0"/>
              <a:t>Stiamo a casa in quarantena</a:t>
            </a:r>
          </a:p>
          <a:p>
            <a:pPr marL="0" indent="0">
              <a:buNone/>
            </a:pPr>
            <a:r>
              <a:rPr lang="it-IT" dirty="0"/>
              <a:t>perché adesso ne vale la pena.</a:t>
            </a:r>
          </a:p>
          <a:p>
            <a:pPr marL="0" indent="0">
              <a:buNone/>
            </a:pPr>
            <a:r>
              <a:rPr lang="it-IT" dirty="0"/>
              <a:t>Un cambiamento avverrà</a:t>
            </a:r>
          </a:p>
          <a:p>
            <a:pPr marL="0" indent="0">
              <a:buNone/>
            </a:pPr>
            <a:r>
              <a:rPr lang="it-IT" dirty="0"/>
              <a:t>perché Gesù è risorto già.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4038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8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380"/>
                            </p:stCondLst>
                            <p:childTnLst>
                              <p:par>
                                <p:cTn id="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                                  Francesco Maggiore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33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memorabile e indimenticabile!</a:t>
            </a:r>
            <a:endParaRPr lang="it-IT" sz="33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Questa Pasqua memorabile</a:t>
            </a:r>
          </a:p>
          <a:p>
            <a:pPr marL="0" indent="0">
              <a:buNone/>
            </a:pPr>
            <a:r>
              <a:rPr lang="it-IT" dirty="0"/>
              <a:t>sarà indimenticabile.</a:t>
            </a:r>
          </a:p>
          <a:p>
            <a:pPr marL="0" indent="0">
              <a:buNone/>
            </a:pPr>
            <a:r>
              <a:rPr lang="it-IT" dirty="0"/>
              <a:t>Il Coronavirus è arrivato</a:t>
            </a:r>
          </a:p>
          <a:p>
            <a:pPr marL="0" indent="0">
              <a:buNone/>
            </a:pPr>
            <a:r>
              <a:rPr lang="it-IT" dirty="0"/>
              <a:t>e tutti ci ha spiazzato.</a:t>
            </a:r>
          </a:p>
          <a:p>
            <a:pPr marL="0" indent="0">
              <a:buNone/>
            </a:pPr>
            <a:r>
              <a:rPr lang="it-IT" dirty="0"/>
              <a:t>Da quando è arrivata la quarantena</a:t>
            </a:r>
          </a:p>
          <a:p>
            <a:pPr marL="0" indent="0">
              <a:buNone/>
            </a:pPr>
            <a:r>
              <a:rPr lang="it-IT" dirty="0"/>
              <a:t>non ci sono novità.</a:t>
            </a:r>
          </a:p>
          <a:p>
            <a:pPr marL="0" indent="0">
              <a:buNone/>
            </a:pPr>
            <a:r>
              <a:rPr lang="it-IT" dirty="0"/>
              <a:t>Oltre un mese è passato</a:t>
            </a:r>
          </a:p>
          <a:p>
            <a:pPr marL="0" indent="0">
              <a:buNone/>
            </a:pPr>
            <a:r>
              <a:rPr lang="it-IT" dirty="0"/>
              <a:t>e qualcosa ancor non va.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Preghiamo tanto Gesù</a:t>
            </a:r>
          </a:p>
          <a:p>
            <a:pPr marL="0" indent="0">
              <a:buNone/>
            </a:pPr>
            <a:r>
              <a:rPr lang="it-IT" dirty="0"/>
              <a:t>che morti non ce ne siano più</a:t>
            </a:r>
          </a:p>
          <a:p>
            <a:pPr marL="0" indent="0">
              <a:buNone/>
            </a:pPr>
            <a:r>
              <a:rPr lang="it-IT" dirty="0"/>
              <a:t>e che tutto questo spavento</a:t>
            </a:r>
          </a:p>
          <a:p>
            <a:pPr marL="0" indent="0">
              <a:buNone/>
            </a:pPr>
            <a:r>
              <a:rPr lang="it-IT" dirty="0"/>
              <a:t>sparirà in un momento.</a:t>
            </a:r>
          </a:p>
          <a:p>
            <a:pPr marL="0" indent="0">
              <a:buNone/>
            </a:pPr>
            <a:r>
              <a:rPr lang="it-IT" dirty="0"/>
              <a:t>Dicono in tv</a:t>
            </a:r>
          </a:p>
          <a:p>
            <a:pPr marL="0" indent="0">
              <a:buNone/>
            </a:pPr>
            <a:r>
              <a:rPr lang="it-IT" dirty="0"/>
              <a:t>che il vaccino ci sarà</a:t>
            </a:r>
          </a:p>
          <a:p>
            <a:pPr marL="0" indent="0">
              <a:buNone/>
            </a:pPr>
            <a:r>
              <a:rPr lang="it-IT" dirty="0"/>
              <a:t>non ci resta che pregare</a:t>
            </a:r>
          </a:p>
          <a:p>
            <a:pPr marL="0" indent="0">
              <a:buNone/>
            </a:pPr>
            <a:r>
              <a:rPr lang="it-IT" dirty="0"/>
              <a:t>che Gesù ci salverà.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702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        Francesco Maggiore                      Gabriele Bartolone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577" y="1689536"/>
            <a:ext cx="3081009" cy="4552537"/>
          </a:xfrm>
          <a:ln w="38100">
            <a:solidFill>
              <a:srgbClr val="0070C0"/>
            </a:solidFill>
          </a:ln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50" y="1689536"/>
            <a:ext cx="3414402" cy="4552537"/>
          </a:xfr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551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Gabriele Bartolone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33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Koronino</a:t>
            </a:r>
            <a:endParaRPr lang="it-IT" sz="33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it-IT" dirty="0"/>
              <a:t>Koronino, sei un virus birichino</a:t>
            </a:r>
          </a:p>
          <a:p>
            <a:pPr marL="0" indent="0">
              <a:buNone/>
            </a:pPr>
            <a:r>
              <a:rPr lang="it-IT" dirty="0"/>
              <a:t>e monellino.</a:t>
            </a:r>
          </a:p>
          <a:p>
            <a:pPr marL="0" indent="0">
              <a:buNone/>
            </a:pPr>
            <a:r>
              <a:rPr lang="it-IT" dirty="0"/>
              <a:t>Corri veloce nelle città</a:t>
            </a:r>
          </a:p>
          <a:p>
            <a:pPr marL="0" indent="0">
              <a:buNone/>
            </a:pPr>
            <a:r>
              <a:rPr lang="it-IT" dirty="0"/>
              <a:t>e salti di qua e di là,</a:t>
            </a:r>
          </a:p>
          <a:p>
            <a:pPr marL="0" indent="0">
              <a:buNone/>
            </a:pPr>
            <a:r>
              <a:rPr lang="it-IT" dirty="0"/>
              <a:t>facendo morire tante persone</a:t>
            </a:r>
          </a:p>
          <a:p>
            <a:pPr marL="0" indent="0">
              <a:buNone/>
            </a:pPr>
            <a:r>
              <a:rPr lang="it-IT" dirty="0"/>
              <a:t>veramente buone.</a:t>
            </a:r>
          </a:p>
          <a:p>
            <a:pPr marL="0" indent="0">
              <a:buNone/>
            </a:pPr>
            <a:r>
              <a:rPr lang="it-IT" dirty="0"/>
              <a:t>Ma tutti noi con prudenza e attenzione</a:t>
            </a:r>
          </a:p>
          <a:p>
            <a:pPr marL="0" indent="0">
              <a:buNone/>
            </a:pPr>
            <a:r>
              <a:rPr lang="it-IT" dirty="0"/>
              <a:t>ti batteremo antipatico birbone.</a:t>
            </a:r>
          </a:p>
          <a:p>
            <a:pPr marL="0" indent="0">
              <a:buNone/>
            </a:pPr>
            <a:r>
              <a:rPr lang="it-IT" dirty="0"/>
              <a:t>Grazie a Gesù che interverrà,</a:t>
            </a:r>
          </a:p>
          <a:p>
            <a:pPr marL="0" indent="0">
              <a:buNone/>
            </a:pPr>
            <a:r>
              <a:rPr lang="it-IT" dirty="0"/>
              <a:t>tutto passerà.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28224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00"/>
                            </p:stCondLst>
                            <p:childTnLst>
                              <p:par>
                                <p:cTn id="7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Isidoro Maggiore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t-IT" sz="31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La Pasqua dei bambini</a:t>
            </a:r>
            <a:endParaRPr lang="it-IT" sz="31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it-IT" dirty="0"/>
              <a:t>La Pasqua è bella,</a:t>
            </a:r>
          </a:p>
          <a:p>
            <a:pPr marL="0" indent="0" algn="ctr">
              <a:buNone/>
            </a:pPr>
            <a:r>
              <a:rPr lang="it-IT" dirty="0"/>
              <a:t>fatta da doni e tante cose belle.</a:t>
            </a:r>
          </a:p>
          <a:p>
            <a:pPr marL="0" indent="0" algn="ctr">
              <a:buNone/>
            </a:pPr>
            <a:r>
              <a:rPr lang="it-IT" dirty="0"/>
              <a:t>La risurrezione del Signore</a:t>
            </a:r>
          </a:p>
          <a:p>
            <a:pPr marL="0" indent="0" algn="ctr">
              <a:buNone/>
            </a:pPr>
            <a:r>
              <a:rPr lang="it-IT" dirty="0"/>
              <a:t>porta gioia e amore,</a:t>
            </a:r>
          </a:p>
          <a:p>
            <a:pPr marL="0" indent="0" algn="ctr">
              <a:buNone/>
            </a:pPr>
            <a:r>
              <a:rPr lang="it-IT" dirty="0"/>
              <a:t>e se in casa resterai</a:t>
            </a:r>
          </a:p>
          <a:p>
            <a:pPr marL="0" indent="0" algn="ctr">
              <a:buNone/>
            </a:pPr>
            <a:r>
              <a:rPr lang="it-IT" dirty="0"/>
              <a:t>tanti dolcetti preparerai.</a:t>
            </a:r>
          </a:p>
          <a:p>
            <a:pPr marL="0" indent="0" algn="ctr">
              <a:buNone/>
            </a:pPr>
            <a:r>
              <a:rPr lang="it-IT" dirty="0"/>
              <a:t>Sarà una Pasqua particolare</a:t>
            </a:r>
          </a:p>
          <a:p>
            <a:pPr marL="0" indent="0" algn="ctr">
              <a:buNone/>
            </a:pPr>
            <a:r>
              <a:rPr lang="it-IT" dirty="0"/>
              <a:t>ma comunque speciale.</a:t>
            </a:r>
          </a:p>
          <a:p>
            <a:pPr marL="0" indent="0" algn="ctr">
              <a:buNone/>
            </a:pPr>
            <a:r>
              <a:rPr lang="it-IT" dirty="0"/>
              <a:t>E quando la sera andrai</a:t>
            </a:r>
          </a:p>
          <a:p>
            <a:pPr marL="0" indent="0" algn="ctr">
              <a:buNone/>
            </a:pPr>
            <a:r>
              <a:rPr lang="it-IT" dirty="0"/>
              <a:t>a dormire nel tuo lettino,</a:t>
            </a:r>
          </a:p>
          <a:p>
            <a:pPr marL="0" indent="0" algn="ctr">
              <a:buNone/>
            </a:pPr>
            <a:r>
              <a:rPr lang="it-IT" dirty="0"/>
              <a:t>prega Gesù</a:t>
            </a:r>
          </a:p>
          <a:p>
            <a:pPr marL="0" indent="0" algn="ctr">
              <a:buNone/>
            </a:pPr>
            <a:r>
              <a:rPr lang="it-IT" dirty="0"/>
              <a:t>per il prossimo mattino.</a:t>
            </a:r>
          </a:p>
          <a:p>
            <a:pPr marL="0" indent="0" algn="ctr">
              <a:buNone/>
            </a:pPr>
            <a:r>
              <a:rPr lang="it-IT" dirty="0"/>
              <a:t>Auguro a tutti pace e amore</a:t>
            </a:r>
          </a:p>
          <a:p>
            <a:pPr marL="0" indent="0" algn="ctr">
              <a:buNone/>
            </a:pPr>
            <a:r>
              <a:rPr lang="it-IT" dirty="0"/>
              <a:t>per una Pasqua migliore.</a:t>
            </a:r>
          </a:p>
          <a:p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7713"/>
            <a:ext cx="5181600" cy="3967162"/>
          </a:xfrm>
          <a:ln w="3810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0103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9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0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1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5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250" autoRev="1" fill="remove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7" dur="250" autoRev="1" fill="remove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250" autoRev="1" fill="remove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autoRev="1" fill="remove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250" autoRev="1" fill="remove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4" dur="250" autoRev="1" fill="remove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5" dur="250" autoRev="1" fill="remove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50" autoRev="1" fill="remove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Giovanni Baiamonte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/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A Pasqua con il Coronavirus</a:t>
            </a:r>
            <a:endParaRPr lang="it-IT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C’è un virus con la corona</a:t>
            </a:r>
          </a:p>
          <a:p>
            <a:pPr marL="0" indent="0">
              <a:buNone/>
            </a:pPr>
            <a:r>
              <a:rPr lang="it-IT" dirty="0"/>
              <a:t>che insegue ogni persona.</a:t>
            </a:r>
          </a:p>
          <a:p>
            <a:pPr marL="0" indent="0">
              <a:buNone/>
            </a:pPr>
            <a:r>
              <a:rPr lang="it-IT" dirty="0"/>
              <a:t>Fa tanta paura</a:t>
            </a:r>
          </a:p>
          <a:p>
            <a:pPr marL="0" indent="0">
              <a:buNone/>
            </a:pPr>
            <a:r>
              <a:rPr lang="it-IT" dirty="0"/>
              <a:t>perché ancora non c’è la cura.</a:t>
            </a:r>
          </a:p>
          <a:p>
            <a:pPr marL="0" indent="0">
              <a:buNone/>
            </a:pPr>
            <a:r>
              <a:rPr lang="it-IT" dirty="0"/>
              <a:t>Ecco, la pasqua è arrivata</a:t>
            </a:r>
          </a:p>
          <a:p>
            <a:pPr marL="0" indent="0">
              <a:buNone/>
            </a:pPr>
            <a:r>
              <a:rPr lang="it-IT" dirty="0"/>
              <a:t>da noi tutti desiderata.</a:t>
            </a:r>
          </a:p>
          <a:p>
            <a:pPr marL="0" indent="0">
              <a:buNone/>
            </a:pPr>
            <a:r>
              <a:rPr lang="it-IT" dirty="0"/>
              <a:t>Tanta pace porterà</a:t>
            </a:r>
          </a:p>
          <a:p>
            <a:pPr marL="0" indent="0">
              <a:buNone/>
            </a:pPr>
            <a:r>
              <a:rPr lang="it-IT" dirty="0"/>
              <a:t>e ogni cuore riempirà.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95830"/>
            <a:ext cx="5181600" cy="3610927"/>
          </a:xfrm>
          <a:ln w="3810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0020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5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250"/>
                            </p:stCondLst>
                            <p:childTnLst>
                              <p:par>
                                <p:cTn id="1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260"/>
                            </p:stCondLst>
                            <p:childTnLst>
                              <p:par>
                                <p:cTn id="1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Gabriele Rizzo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  <a:ln w="38100">
            <a:solidFill>
              <a:srgbClr val="0070C0"/>
            </a:solidFill>
          </a:ln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di pace e speranza</a:t>
            </a:r>
            <a:endParaRPr lang="it-IT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 algn="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La Pasqua è arrivata</a:t>
            </a:r>
          </a:p>
          <a:p>
            <a:pPr marL="0" indent="0" algn="ctr">
              <a:buNone/>
            </a:pPr>
            <a:r>
              <a:rPr lang="it-IT" dirty="0"/>
              <a:t>non con aria spensierata,</a:t>
            </a:r>
          </a:p>
          <a:p>
            <a:pPr marL="0" indent="0" algn="ctr">
              <a:buNone/>
            </a:pPr>
            <a:r>
              <a:rPr lang="it-IT" dirty="0"/>
              <a:t>tutti a casa stiamo</a:t>
            </a:r>
          </a:p>
          <a:p>
            <a:pPr marL="0" indent="0" algn="ctr">
              <a:buNone/>
            </a:pPr>
            <a:r>
              <a:rPr lang="it-IT" dirty="0"/>
              <a:t>e insieme impariamo,</a:t>
            </a:r>
          </a:p>
          <a:p>
            <a:pPr marL="0" indent="0" algn="ctr">
              <a:buNone/>
            </a:pPr>
            <a:r>
              <a:rPr lang="it-IT" dirty="0"/>
              <a:t>superata questa prova,</a:t>
            </a:r>
          </a:p>
          <a:p>
            <a:pPr marL="0" indent="0" algn="ctr">
              <a:buNone/>
            </a:pPr>
            <a:r>
              <a:rPr lang="it-IT" dirty="0"/>
              <a:t>una vita saggia e nuova.</a:t>
            </a:r>
          </a:p>
          <a:p>
            <a:pPr marL="0" indent="0" algn="ctr">
              <a:buNone/>
            </a:pPr>
            <a:r>
              <a:rPr lang="it-IT" dirty="0"/>
              <a:t>Con l’amore</a:t>
            </a:r>
          </a:p>
          <a:p>
            <a:pPr marL="0" indent="0" algn="ctr">
              <a:buNone/>
            </a:pPr>
            <a:r>
              <a:rPr lang="it-IT" dirty="0"/>
              <a:t>che ho nel cuore</a:t>
            </a:r>
          </a:p>
          <a:p>
            <a:pPr marL="0" indent="0" algn="ctr">
              <a:buNone/>
            </a:pPr>
            <a:r>
              <a:rPr lang="it-IT" dirty="0"/>
              <a:t>auguro a voi una Pasqua</a:t>
            </a:r>
          </a:p>
          <a:p>
            <a:pPr marL="0" indent="0" algn="ctr">
              <a:buNone/>
            </a:pPr>
            <a:r>
              <a:rPr lang="it-IT" dirty="0"/>
              <a:t>di pace e speranza</a:t>
            </a:r>
          </a:p>
          <a:p>
            <a:pPr marL="0" indent="0" algn="ctr">
              <a:buNone/>
            </a:pPr>
            <a:r>
              <a:rPr lang="it-IT" dirty="0"/>
              <a:t>senza più nessuna distanza.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186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Lucida Calligraphy" panose="03010101010101010101" pitchFamily="66" charset="0"/>
              </a:rPr>
              <a:t>Sophia Galatolo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3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Pasqua del 2020</a:t>
            </a:r>
            <a:endParaRPr lang="it-IT" sz="34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it-IT" dirty="0"/>
              <a:t>La Pasqua del 2020</a:t>
            </a:r>
          </a:p>
          <a:p>
            <a:pPr marL="0" indent="0">
              <a:buNone/>
            </a:pPr>
            <a:r>
              <a:rPr lang="it-IT" dirty="0"/>
              <a:t>è passata con tormenti,</a:t>
            </a:r>
          </a:p>
          <a:p>
            <a:pPr marL="0" indent="0">
              <a:buNone/>
            </a:pPr>
            <a:r>
              <a:rPr lang="it-IT" dirty="0"/>
              <a:t>con il corona</a:t>
            </a:r>
          </a:p>
          <a:p>
            <a:pPr marL="0" indent="0">
              <a:buNone/>
            </a:pPr>
            <a:r>
              <a:rPr lang="it-IT" dirty="0"/>
              <a:t>che c’è ancora,</a:t>
            </a:r>
          </a:p>
          <a:p>
            <a:pPr marL="0" indent="0">
              <a:buNone/>
            </a:pPr>
            <a:r>
              <a:rPr lang="it-IT" dirty="0"/>
              <a:t>e non andiamo</a:t>
            </a:r>
          </a:p>
          <a:p>
            <a:pPr marL="0" indent="0">
              <a:buNone/>
            </a:pPr>
            <a:r>
              <a:rPr lang="it-IT" dirty="0"/>
              <a:t>ancora a scuola.</a:t>
            </a:r>
          </a:p>
          <a:p>
            <a:pPr marL="0" indent="0">
              <a:buNone/>
            </a:pPr>
            <a:r>
              <a:rPr lang="it-IT" dirty="0"/>
              <a:t>I bambini chiusi a casa</a:t>
            </a:r>
          </a:p>
          <a:p>
            <a:pPr marL="0" indent="0">
              <a:buNone/>
            </a:pPr>
            <a:r>
              <a:rPr lang="it-IT" dirty="0"/>
              <a:t>con tanta cioccolata,</a:t>
            </a:r>
          </a:p>
          <a:p>
            <a:pPr marL="0" indent="0">
              <a:buNone/>
            </a:pPr>
            <a:r>
              <a:rPr lang="it-IT" dirty="0"/>
              <a:t>siamo soli</a:t>
            </a:r>
          </a:p>
          <a:p>
            <a:pPr marL="0" indent="0">
              <a:buNone/>
            </a:pPr>
            <a:r>
              <a:rPr lang="it-IT" dirty="0"/>
              <a:t>ma contenti,</a:t>
            </a:r>
          </a:p>
          <a:p>
            <a:pPr marL="0" indent="0">
              <a:buNone/>
            </a:pPr>
            <a:r>
              <a:rPr lang="it-IT" dirty="0"/>
              <a:t>per questa pasqua 2020.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87734"/>
            <a:ext cx="5181600" cy="3627120"/>
          </a:xfr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437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rippl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1208</Words>
  <Application>Microsoft Office PowerPoint</Application>
  <PresentationFormat>Widescreen</PresentationFormat>
  <Paragraphs>284</Paragraphs>
  <Slides>21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Lucida Calligraphy</vt:lpstr>
      <vt:lpstr>Monotype Corsiva</vt:lpstr>
      <vt:lpstr>Tema di Office</vt:lpstr>
      <vt:lpstr>ISTITUTO COMPRENSIVO «CARDUCCI – GRAMSCI» Plesso «Emanuela Loi» </vt:lpstr>
      <vt:lpstr>Carmelo Scardina</vt:lpstr>
      <vt:lpstr>Michelangelo Spanò</vt:lpstr>
      <vt:lpstr>Giovanni Roccella</vt:lpstr>
      <vt:lpstr>            Giovanni Roccella                         Ciro Bartolone</vt:lpstr>
      <vt:lpstr>Ciro Bartolone</vt:lpstr>
      <vt:lpstr>Antonio Gullo</vt:lpstr>
      <vt:lpstr>Aleandro Girgenti</vt:lpstr>
      <vt:lpstr>             Aleandro Girgenti                             Sofia Zizzo</vt:lpstr>
      <vt:lpstr>Sofia Zizzo</vt:lpstr>
      <vt:lpstr>Sophia Rovetto</vt:lpstr>
      <vt:lpstr>Viola Castelli</vt:lpstr>
      <vt:lpstr>Marta Scianna</vt:lpstr>
      <vt:lpstr>Emanuele D’Amato</vt:lpstr>
      <vt:lpstr>                                  Francesco Maggiore</vt:lpstr>
      <vt:lpstr>        Francesco Maggiore                      Gabriele Bartolone</vt:lpstr>
      <vt:lpstr>Gabriele Bartolone</vt:lpstr>
      <vt:lpstr>Isidoro Maggiore</vt:lpstr>
      <vt:lpstr>Giovanni Baiamonte</vt:lpstr>
      <vt:lpstr>Gabriele Rizzo</vt:lpstr>
      <vt:lpstr>Sophia Galatolo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 scolastico 2019 - 2020 Classe 3^ H</dc:title>
  <dc:creator>Amministratore</dc:creator>
  <cp:lastModifiedBy>User</cp:lastModifiedBy>
  <cp:revision>32</cp:revision>
  <dcterms:created xsi:type="dcterms:W3CDTF">2020-04-23T13:32:36Z</dcterms:created>
  <dcterms:modified xsi:type="dcterms:W3CDTF">2020-05-07T10:49:31Z</dcterms:modified>
</cp:coreProperties>
</file>